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783" r:id="rId3"/>
    <p:sldId id="784" r:id="rId4"/>
    <p:sldId id="785" r:id="rId5"/>
    <p:sldId id="786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9" r:id="rId14"/>
    <p:sldId id="794" r:id="rId15"/>
    <p:sldId id="795" r:id="rId16"/>
  </p:sldIdLst>
  <p:sldSz cx="24384000" cy="13716000"/>
  <p:notesSz cx="6858000" cy="9945688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마켓 산스 TTF Medium" pitchFamily="2" charset="-127"/>
      <p:regular r:id="rId21"/>
    </p:embeddedFont>
    <p:embeddedFont>
      <p:font typeface="휴먼모음T" pitchFamily="18" charset="-127"/>
      <p:regular r:id="rId22"/>
    </p:embeddedFont>
    <p:embeddedFont>
      <p:font typeface="Calibri Light" pitchFamily="34" charset="0"/>
      <p:regular r:id="rId23"/>
      <p:italic r:id="rId24"/>
    </p:embeddedFont>
    <p:embeddedFont>
      <p:font typeface="G마켓 산스 TTF Bold" pitchFamily="2" charset="-127"/>
      <p:bold r:id="rId25"/>
    </p:embeddedFont>
    <p:embeddedFont>
      <p:font typeface="맑은 고딕" pitchFamily="50" charset="-127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orient="horz" pos="4320">
          <p15:clr>
            <a:srgbClr val="A4A3A4"/>
          </p15:clr>
        </p15:guide>
        <p15:guide id="6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 재석" initials="최재" lastIdx="1" clrIdx="0">
    <p:extLst/>
  </p:cmAuthor>
  <p:cmAuthor id="2" name="pc" initials="p" lastIdx="1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6A2B4"/>
    <a:srgbClr val="28282C"/>
    <a:srgbClr val="FFFF00"/>
    <a:srgbClr val="E6E6D3"/>
    <a:srgbClr val="EAEBED"/>
    <a:srgbClr val="CECFD1"/>
    <a:srgbClr val="F4F5F6"/>
    <a:srgbClr val="E0D4D6"/>
    <a:srgbClr val="E6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-403" y="-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8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6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73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7BC0580-852D-6E13-9B06-ABCAAA1D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5" r="1044" b="1037"/>
          <a:stretch/>
        </p:blipFill>
        <p:spPr>
          <a:xfrm>
            <a:off x="0" y="-1"/>
            <a:ext cx="24384002" cy="13716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FFB36601-F5D6-E514-E24F-4FBF92CC258F}"/>
              </a:ext>
            </a:extLst>
          </p:cNvPr>
          <p:cNvSpPr/>
          <p:nvPr userDrawn="1"/>
        </p:nvSpPr>
        <p:spPr>
          <a:xfrm>
            <a:off x="-870859" y="0"/>
            <a:ext cx="870858" cy="1426324"/>
          </a:xfrm>
          <a:prstGeom prst="rect">
            <a:avLst/>
          </a:prstGeom>
          <a:solidFill>
            <a:srgbClr val="E8EAEE"/>
          </a:solidFill>
          <a:ln>
            <a:solidFill>
              <a:srgbClr val="282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534CFCAE-815E-6A9D-6358-9272D1059EF4}"/>
              </a:ext>
            </a:extLst>
          </p:cNvPr>
          <p:cNvSpPr/>
          <p:nvPr userDrawn="1"/>
        </p:nvSpPr>
        <p:spPr>
          <a:xfrm>
            <a:off x="-870859" y="1426324"/>
            <a:ext cx="870858" cy="1426324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D716DED-7B8D-08C8-6F97-51295467FE72}"/>
              </a:ext>
            </a:extLst>
          </p:cNvPr>
          <p:cNvSpPr/>
          <p:nvPr userDrawn="1"/>
        </p:nvSpPr>
        <p:spPr>
          <a:xfrm>
            <a:off x="-870863" y="2852648"/>
            <a:ext cx="870858" cy="1426324"/>
          </a:xfrm>
          <a:prstGeom prst="rect">
            <a:avLst/>
          </a:prstGeom>
          <a:solidFill>
            <a:srgbClr val="28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1B2FE700-9649-84EC-1F33-843D44049EBD}"/>
              </a:ext>
            </a:extLst>
          </p:cNvPr>
          <p:cNvSpPr/>
          <p:nvPr userDrawn="1"/>
        </p:nvSpPr>
        <p:spPr>
          <a:xfrm>
            <a:off x="-5" y="-2"/>
            <a:ext cx="24384000" cy="13716000"/>
          </a:xfrm>
          <a:prstGeom prst="rect">
            <a:avLst/>
          </a:prstGeom>
          <a:solidFill>
            <a:srgbClr val="E8EA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pic>
        <p:nvPicPr>
          <p:cNvPr id="6" name="CI ofiicial.png" descr="CI ofiicial.png">
            <a:extLst>
              <a:ext uri="{FF2B5EF4-FFF2-40B4-BE49-F238E27FC236}">
                <a16:creationId xmlns="" xmlns:a16="http://schemas.microsoft.com/office/drawing/2014/main" id="{140EA30F-4424-2E03-B212-D1E5D1231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5060" y="12372445"/>
            <a:ext cx="873882" cy="107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8E6692-4DF0-4C41-A584-A367DFF39746}"/>
              </a:ext>
            </a:extLst>
          </p:cNvPr>
          <p:cNvSpPr txBox="1"/>
          <p:nvPr userDrawn="1"/>
        </p:nvSpPr>
        <p:spPr>
          <a:xfrm>
            <a:off x="22066560" y="12933143"/>
            <a:ext cx="2770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고급 </a:t>
            </a:r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</a:t>
            </a:r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 </a:t>
            </a:r>
            <a:fld id="{5730EA38-2EF9-4594-82E1-2C28EA0BC398}" type="slidenum">
              <a:rPr lang="en-US" altLang="ko-KR" sz="3600" smtClean="0">
                <a:solidFill>
                  <a:srgbClr val="0070C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‹#›</a:t>
            </a:fld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-17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755051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720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CE30-46C4-4D2F-B8F8-84C475F8C957}" type="datetimeFigureOut">
              <a:rPr lang="ko-KR" altLang="en-US" smtClean="0"/>
              <a:t>2023-08-17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800" rtl="0" eaLnBrk="1" latinLnBrk="1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8FFC6E-1932-3577-0E76-8C0D478CF9DD}"/>
              </a:ext>
            </a:extLst>
          </p:cNvPr>
          <p:cNvSpPr txBox="1"/>
          <p:nvPr/>
        </p:nvSpPr>
        <p:spPr>
          <a:xfrm>
            <a:off x="9310442" y="3346062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4000" spc="60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4000" spc="600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="" xmlns:a16="http://schemas.microsoft.com/office/drawing/2014/main" id="{A4E66679-68CA-8102-176D-9FDB1F39C7DB}"/>
              </a:ext>
            </a:extLst>
          </p:cNvPr>
          <p:cNvCxnSpPr>
            <a:cxnSpLocks/>
          </p:cNvCxnSpPr>
          <p:nvPr/>
        </p:nvCxnSpPr>
        <p:spPr>
          <a:xfrm>
            <a:off x="5583979" y="4374291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78374FA4-C5CB-C4E2-AECB-BF8FD38FAF36}"/>
              </a:ext>
            </a:extLst>
          </p:cNvPr>
          <p:cNvCxnSpPr>
            <a:cxnSpLocks/>
          </p:cNvCxnSpPr>
          <p:nvPr/>
        </p:nvCxnSpPr>
        <p:spPr>
          <a:xfrm>
            <a:off x="5583979" y="8720799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대각선 방향 모서리 1">
            <a:extLst>
              <a:ext uri="{FF2B5EF4-FFF2-40B4-BE49-F238E27FC236}">
                <a16:creationId xmlns="" xmlns:a16="http://schemas.microsoft.com/office/drawing/2014/main" id="{593C32F6-544E-BE49-D26B-B73C7BC2D4B6}"/>
              </a:ext>
            </a:extLst>
          </p:cNvPr>
          <p:cNvSpPr/>
          <p:nvPr/>
        </p:nvSpPr>
        <p:spPr>
          <a:xfrm>
            <a:off x="8704629" y="5465428"/>
            <a:ext cx="6974741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97F247-561F-C1F7-7D5F-12AAD28CAC03}"/>
              </a:ext>
            </a:extLst>
          </p:cNvPr>
          <p:cNvSpPr txBox="1"/>
          <p:nvPr/>
        </p:nvSpPr>
        <p:spPr>
          <a:xfrm>
            <a:off x="11211608" y="5562622"/>
            <a:ext cx="1960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 </a:t>
            </a:r>
            <a:r>
              <a:rPr lang="en-US" altLang="ko-KR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 </a:t>
            </a:r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</a:t>
            </a:r>
            <a:endParaRPr lang="ko-KR" altLang="en-US" sz="4400" dirty="0">
              <a:solidFill>
                <a:srgbClr val="E8EAEE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C88D47-9983-E0DA-0DDF-AF66EE2945F9}"/>
              </a:ext>
            </a:extLst>
          </p:cNvPr>
          <p:cNvSpPr txBox="1"/>
          <p:nvPr/>
        </p:nvSpPr>
        <p:spPr>
          <a:xfrm>
            <a:off x="7765986" y="6839605"/>
            <a:ext cx="88521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실전사주해석 </a:t>
            </a:r>
            <a:r>
              <a:rPr lang="en-US" altLang="ko-KR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5</a:t>
            </a:r>
            <a:r>
              <a:rPr lang="ko-KR" altLang="en-US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강</a:t>
            </a:r>
            <a:endParaRPr lang="en-US" altLang="ko-KR" sz="880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363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6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18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=""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=""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=""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36588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=""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3148509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경금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상관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인성 과다 신강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CD92D609-DAE1-4CA4-A162-5D1D2F15AB82}"/>
              </a:ext>
            </a:extLst>
          </p:cNvPr>
          <p:cNvGrpSpPr/>
          <p:nvPr/>
        </p:nvGrpSpPr>
        <p:grpSpPr>
          <a:xfrm>
            <a:off x="8405388" y="8176519"/>
            <a:ext cx="864000" cy="864000"/>
            <a:chOff x="5925995" y="8513283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="" xmlns:a16="http://schemas.microsoft.com/office/drawing/2014/main" id="{9E1E10E4-B7E1-4284-B4B4-300D07211D1D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8EF57BD-1ED1-4CD6-B026-86D99D513603}"/>
                </a:ext>
              </a:extLst>
            </p:cNvPr>
            <p:cNvSpPr txBox="1"/>
            <p:nvPr/>
          </p:nvSpPr>
          <p:spPr>
            <a:xfrm>
              <a:off x="6106513" y="857037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E3E5609-D541-4E69-B3DD-14BE3D4C5599}"/>
              </a:ext>
            </a:extLst>
          </p:cNvPr>
          <p:cNvSpPr txBox="1"/>
          <p:nvPr/>
        </p:nvSpPr>
        <p:spPr>
          <a:xfrm>
            <a:off x="15053272" y="9302176"/>
            <a:ext cx="7073976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용신과 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용신 없음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할일없는 기신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128F7BA6-B057-4A67-BC67-5A449D9EBA95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6957" y="4036477"/>
            <a:ext cx="12600000" cy="3600000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="" xmlns:a16="http://schemas.microsoft.com/office/drawing/2014/main" id="{D2E13950-749D-402B-9C76-F7CFC71A3F09}"/>
              </a:ext>
            </a:extLst>
          </p:cNvPr>
          <p:cNvGrpSpPr/>
          <p:nvPr/>
        </p:nvGrpSpPr>
        <p:grpSpPr>
          <a:xfrm>
            <a:off x="11489107" y="8176519"/>
            <a:ext cx="864000" cy="864000"/>
            <a:chOff x="5925995" y="8513283"/>
            <a:chExt cx="1163746" cy="1163746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="" xmlns:a16="http://schemas.microsoft.com/office/drawing/2014/main" id="{615DBDAC-7AC0-4536-97E8-B72424139E3E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351BF63-11F7-4CDC-A006-27B68A66DB9A}"/>
                </a:ext>
              </a:extLst>
            </p:cNvPr>
            <p:cNvSpPr txBox="1"/>
            <p:nvPr/>
          </p:nvSpPr>
          <p:spPr>
            <a:xfrm>
              <a:off x="6106513" y="857037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BAB4A5F4-11D4-4542-A38E-018E23D0991E}"/>
              </a:ext>
            </a:extLst>
          </p:cNvPr>
          <p:cNvGrpSpPr/>
          <p:nvPr/>
        </p:nvGrpSpPr>
        <p:grpSpPr>
          <a:xfrm>
            <a:off x="4273150" y="8154036"/>
            <a:ext cx="2726604" cy="871067"/>
            <a:chOff x="659405" y="5911369"/>
            <a:chExt cx="2726604" cy="871067"/>
          </a:xfrm>
        </p:grpSpPr>
        <p:grpSp>
          <p:nvGrpSpPr>
            <p:cNvPr id="55" name="그룹 54">
              <a:extLst>
                <a:ext uri="{FF2B5EF4-FFF2-40B4-BE49-F238E27FC236}">
                  <a16:creationId xmlns="" xmlns:a16="http://schemas.microsoft.com/office/drawing/2014/main" id="{A5F616E8-21E3-40F3-8EBC-09B54C47D9B1}"/>
                </a:ext>
              </a:extLst>
            </p:cNvPr>
            <p:cNvGrpSpPr/>
            <p:nvPr/>
          </p:nvGrpSpPr>
          <p:grpSpPr>
            <a:xfrm>
              <a:off x="2522009" y="5915509"/>
              <a:ext cx="864000" cy="864000"/>
              <a:chOff x="3239765" y="7154095"/>
              <a:chExt cx="1163746" cy="1163746"/>
            </a:xfrm>
          </p:grpSpPr>
          <p:sp>
            <p:nvSpPr>
              <p:cNvPr id="63" name="사각형: 둥근 모서리 62">
                <a:extLst>
                  <a:ext uri="{FF2B5EF4-FFF2-40B4-BE49-F238E27FC236}">
                    <a16:creationId xmlns="" xmlns:a16="http://schemas.microsoft.com/office/drawing/2014/main" id="{008DA14F-356D-4877-BCF2-9EE05CD6E1E5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D8CE4B4D-586B-43E0-B4FB-3F0F92CA8FA6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="" xmlns:a16="http://schemas.microsoft.com/office/drawing/2014/main" id="{FA553752-7579-4C16-8CE0-CCAC8C7AAC15}"/>
                </a:ext>
              </a:extLst>
            </p:cNvPr>
            <p:cNvGrpSpPr/>
            <p:nvPr/>
          </p:nvGrpSpPr>
          <p:grpSpPr>
            <a:xfrm>
              <a:off x="1588910" y="5911369"/>
              <a:ext cx="864000" cy="864000"/>
              <a:chOff x="5925995" y="8513283"/>
              <a:chExt cx="1163746" cy="1163746"/>
            </a:xfrm>
          </p:grpSpPr>
          <p:sp>
            <p:nvSpPr>
              <p:cNvPr id="61" name="사각형: 둥근 모서리 60">
                <a:extLst>
                  <a:ext uri="{FF2B5EF4-FFF2-40B4-BE49-F238E27FC236}">
                    <a16:creationId xmlns="" xmlns:a16="http://schemas.microsoft.com/office/drawing/2014/main" id="{039E5082-C4DC-4A53-BA9A-21763884CBA8}"/>
                  </a:ext>
                </a:extLst>
              </p:cNvPr>
              <p:cNvSpPr/>
              <p:nvPr/>
            </p:nvSpPr>
            <p:spPr>
              <a:xfrm>
                <a:off x="5925995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CEC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E20E2DD7-D60D-4066-93D5-9F913FF2C349}"/>
                  </a:ext>
                </a:extLst>
              </p:cNvPr>
              <p:cNvSpPr txBox="1"/>
              <p:nvPr/>
            </p:nvSpPr>
            <p:spPr>
              <a:xfrm>
                <a:off x="6152990" y="8640091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癸</a:t>
                </a:r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579709D6-5BD3-4BE6-B370-8781C763A328}"/>
                </a:ext>
              </a:extLst>
            </p:cNvPr>
            <p:cNvGrpSpPr/>
            <p:nvPr/>
          </p:nvGrpSpPr>
          <p:grpSpPr>
            <a:xfrm>
              <a:off x="659405" y="5918436"/>
              <a:ext cx="864000" cy="864000"/>
              <a:chOff x="692937" y="8491777"/>
              <a:chExt cx="1163746" cy="1163746"/>
            </a:xfrm>
          </p:grpSpPr>
          <p:sp>
            <p:nvSpPr>
              <p:cNvPr id="59" name="사각형: 둥근 모서리 58">
                <a:extLst>
                  <a:ext uri="{FF2B5EF4-FFF2-40B4-BE49-F238E27FC236}">
                    <a16:creationId xmlns="" xmlns:a16="http://schemas.microsoft.com/office/drawing/2014/main" id="{24AE045D-D376-49C6-BF40-23EC01651CCA}"/>
                  </a:ext>
                </a:extLst>
              </p:cNvPr>
              <p:cNvSpPr/>
              <p:nvPr/>
            </p:nvSpPr>
            <p:spPr>
              <a:xfrm>
                <a:off x="692937" y="8491777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D8DF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F10B15DC-79B9-4A67-9D21-85168F3A9BB5}"/>
                  </a:ext>
                </a:extLst>
              </p:cNvPr>
              <p:cNvSpPr txBox="1"/>
              <p:nvPr/>
            </p:nvSpPr>
            <p:spPr>
              <a:xfrm>
                <a:off x="927622" y="858411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乙</a:t>
                </a:r>
              </a:p>
            </p:txBody>
          </p:sp>
        </p:grp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1F098DA8-E2B3-4750-8E71-6F7996299BB3}"/>
              </a:ext>
            </a:extLst>
          </p:cNvPr>
          <p:cNvGrpSpPr/>
          <p:nvPr/>
        </p:nvGrpSpPr>
        <p:grpSpPr>
          <a:xfrm>
            <a:off x="1115760" y="8149134"/>
            <a:ext cx="2742355" cy="873364"/>
            <a:chOff x="659486" y="12486355"/>
            <a:chExt cx="2742355" cy="873364"/>
          </a:xfrm>
        </p:grpSpPr>
        <p:grpSp>
          <p:nvGrpSpPr>
            <p:cNvPr id="66" name="그룹 65">
              <a:extLst>
                <a:ext uri="{FF2B5EF4-FFF2-40B4-BE49-F238E27FC236}">
                  <a16:creationId xmlns="" xmlns:a16="http://schemas.microsoft.com/office/drawing/2014/main" id="{092E5323-A0F4-4737-A3D2-4DB08D431B67}"/>
                </a:ext>
              </a:extLst>
            </p:cNvPr>
            <p:cNvGrpSpPr/>
            <p:nvPr/>
          </p:nvGrpSpPr>
          <p:grpSpPr>
            <a:xfrm>
              <a:off x="659486" y="12495719"/>
              <a:ext cx="864000" cy="864000"/>
              <a:chOff x="4605740" y="8513283"/>
              <a:chExt cx="1163746" cy="1163746"/>
            </a:xfrm>
          </p:grpSpPr>
          <p:sp>
            <p:nvSpPr>
              <p:cNvPr id="73" name="사각형: 둥근 모서리 72">
                <a:extLst>
                  <a:ext uri="{FF2B5EF4-FFF2-40B4-BE49-F238E27FC236}">
                    <a16:creationId xmlns="" xmlns:a16="http://schemas.microsoft.com/office/drawing/2014/main" id="{425E2303-B945-4F79-A117-A8610DB0FC68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F3EF1A32-59D6-415C-879C-95BCA6D7BC2C}"/>
                  </a:ext>
                </a:extLst>
              </p:cNvPr>
              <p:cNvSpPr txBox="1"/>
              <p:nvPr/>
            </p:nvSpPr>
            <p:spPr>
              <a:xfrm>
                <a:off x="4800139" y="861768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辛</a:t>
                </a: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="" xmlns:a16="http://schemas.microsoft.com/office/drawing/2014/main" id="{E68F5702-2C68-4D55-A233-9BE2B06DF2B4}"/>
                </a:ext>
              </a:extLst>
            </p:cNvPr>
            <p:cNvGrpSpPr/>
            <p:nvPr/>
          </p:nvGrpSpPr>
          <p:grpSpPr>
            <a:xfrm>
              <a:off x="1578211" y="12494791"/>
              <a:ext cx="864000" cy="864000"/>
              <a:chOff x="7483829" y="6252168"/>
              <a:chExt cx="1163746" cy="1163746"/>
            </a:xfrm>
          </p:grpSpPr>
          <p:sp>
            <p:nvSpPr>
              <p:cNvPr id="71" name="사각형: 둥근 모서리 70">
                <a:extLst>
                  <a:ext uri="{FF2B5EF4-FFF2-40B4-BE49-F238E27FC236}">
                    <a16:creationId xmlns="" xmlns:a16="http://schemas.microsoft.com/office/drawing/2014/main" id="{BDCEB58A-B0D4-44D0-8435-09C800DEB130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4E1D1A09-A05D-4354-89F0-0B8BC4A781C4}"/>
                  </a:ext>
                </a:extLst>
              </p:cNvPr>
              <p:cNvSpPr txBox="1"/>
              <p:nvPr/>
            </p:nvSpPr>
            <p:spPr>
              <a:xfrm>
                <a:off x="7715220" y="6335465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丁</a:t>
                </a: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="" xmlns:a16="http://schemas.microsoft.com/office/drawing/2014/main" id="{252B2754-08BF-41F6-BEFA-8D291922F9A8}"/>
                </a:ext>
              </a:extLst>
            </p:cNvPr>
            <p:cNvGrpSpPr/>
            <p:nvPr/>
          </p:nvGrpSpPr>
          <p:grpSpPr>
            <a:xfrm>
              <a:off x="2537841" y="12486355"/>
              <a:ext cx="864000" cy="864000"/>
              <a:chOff x="3239765" y="7154095"/>
              <a:chExt cx="1163746" cy="1163746"/>
            </a:xfrm>
          </p:grpSpPr>
          <p:sp>
            <p:nvSpPr>
              <p:cNvPr id="69" name="사각형: 둥근 모서리 68">
                <a:extLst>
                  <a:ext uri="{FF2B5EF4-FFF2-40B4-BE49-F238E27FC236}">
                    <a16:creationId xmlns="" xmlns:a16="http://schemas.microsoft.com/office/drawing/2014/main" id="{F4BD47C7-3C2D-4DE8-B305-D186C7D63348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5F99ECD7-B258-40F5-A80C-D44F09024A1E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620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6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18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3" y="2557882"/>
            <a:ext cx="7654902" cy="554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56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갑오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66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을미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36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46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양간 남성 순행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22EE69-2F12-41F8-86A2-D0C1C6428498}"/>
              </a:ext>
            </a:extLst>
          </p:cNvPr>
          <p:cNvSpPr txBox="1"/>
          <p:nvPr/>
        </p:nvSpPr>
        <p:spPr>
          <a:xfrm>
            <a:off x="19558086" y="375425"/>
            <a:ext cx="450772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37257687-43CD-44FA-AFDF-10E569E5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7FA4EE28-1511-47DF-B718-943479F6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sp>
        <p:nvSpPr>
          <p:cNvPr id="18" name="L 도형 17">
            <a:extLst>
              <a:ext uri="{FF2B5EF4-FFF2-40B4-BE49-F238E27FC236}">
                <a16:creationId xmlns=""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=""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=""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=""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345C55E5-CCB8-4430-B57C-6B47964750E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7" y="3975517"/>
            <a:ext cx="6480000" cy="216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711AED61-6D55-499D-BEFB-C4A02D7AD94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1" y="6574529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6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18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574589" y="2557882"/>
            <a:ext cx="11795580" cy="1036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명문가 출생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대학 학과 고민 심리학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법학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1980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모의재판 이후 도피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신묘대운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사시준비와 합격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사법고시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9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91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사시 합격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신묘대운 후반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임진대운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검찰생활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2002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사표 변호사 근무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-&gt;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곧바로 다시 검찰 복귀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계사대운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자신을 드러냄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2006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정몽구 구속 수사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2013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박근혜정부 국정원 여론조작 압수수색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후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징계받고 좌천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“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저는 사람에 충성하지 않기에 오늘 이런말씀 드린 것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”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갑오대운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내세상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2016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최순실 게이트로 재기에 성공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2016~2019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특검 수사팀장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서울중앙지검장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문재인정부 검찰총장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2020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조국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추미애와의 극심한 갈등 후 정직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2021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정계진출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대통령 출마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2022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월 대통령 당선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734796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291401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596366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355C3A-BF29-4FEA-B133-E1E2B1B80C63}"/>
              </a:ext>
            </a:extLst>
          </p:cNvPr>
          <p:cNvSpPr txBox="1"/>
          <p:nvPr/>
        </p:nvSpPr>
        <p:spPr>
          <a:xfrm>
            <a:off x="19558086" y="375425"/>
            <a:ext cx="450772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수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FA03F9F-9A71-40D2-A269-3493CC7A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24D51EAD-ADB6-48B9-B12B-D4AAE1E6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6E809E95-A20B-40A0-AD83-DA45345EE69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7" y="3975517"/>
            <a:ext cx="6480000" cy="216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8252CA4D-B5CE-46C0-BDC8-AC10B39D3CC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1" y="6574529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6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18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618928" y="2632435"/>
            <a:ext cx="11796592" cy="1036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명문가 출생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대학 학과 고민 심리학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법학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1980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모의재판 이후 도피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신묘대운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사시준비와 합격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사법고시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9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91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사시 합격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신묘대운 후반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임진대운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검찰생활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2002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사표 변호사 근무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-&gt;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곧바로 다시 검찰 복귀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계사대운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자신을 드러냄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2006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정몽구 구속 수사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2013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박근혜정부 국정원 여론조작 압수수색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후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징계받고 좌천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“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저는 사람에 충성하지 않기에 오늘 이런말씀 드린 것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”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갑오대운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내 세상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2016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최순실 게이트로 재기에 성공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2016~2019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특검 수사팀장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서울중앙지검장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문재인정부 검찰총장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2020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조국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추미애와의 극심한 갈등 후 정직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2021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정계진출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대통령 출마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2022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월 대통령 당선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355C3A-BF29-4FEA-B133-E1E2B1B80C63}"/>
              </a:ext>
            </a:extLst>
          </p:cNvPr>
          <p:cNvSpPr txBox="1"/>
          <p:nvPr/>
        </p:nvSpPr>
        <p:spPr>
          <a:xfrm>
            <a:off x="19558086" y="375425"/>
            <a:ext cx="450772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FA03F9F-9A71-40D2-A269-3493CC7A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24D51EAD-ADB6-48B9-B12B-D4AAE1E6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FC8450-CBC1-428B-AF0B-0896E8ECD9B4}"/>
              </a:ext>
            </a:extLst>
          </p:cNvPr>
          <p:cNvSpPr txBox="1"/>
          <p:nvPr/>
        </p:nvSpPr>
        <p:spPr>
          <a:xfrm>
            <a:off x="12780448" y="2632435"/>
            <a:ext cx="11796592" cy="1035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사주와의 관련성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티존의 편관과 편인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기신의 득세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주체성의 지나친 강화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인목의 극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경인대운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경신년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신묘대운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사시준비와 합격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일월연지의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수기운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알콜릭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묘목 소운의 영향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사시합격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임진대운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검찰생활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2002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임진대운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임오년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천간에 뜬 임수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편관을 제어하다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병술시가 맞음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계사대운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자신을 드러냄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정권에 정면으로 도전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상관의 독특한 성질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조직의 권위를 부정하며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스스로의 정의를 강조하다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“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내가 제일 잘났다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.”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갑오대운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내 세상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용신대운의 드라마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갑목소운이 얼마나 소중한지 알수 있는 대목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2020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대운의 갑오를 세운의 경자가 충돌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용신의 극으로 인한 고통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400">
                <a:solidFill>
                  <a:srgbClr val="757581"/>
                </a:solidFill>
                <a:ea typeface="G마켓 산스 TTF Medium" panose="02000000000000000000" pitchFamily="2" charset="-127"/>
              </a:rPr>
              <a:t>경금</a:t>
            </a:r>
            <a:r>
              <a:rPr lang="en-US" altLang="ko-KR" sz="2400">
                <a:solidFill>
                  <a:srgbClr val="757581"/>
                </a:solidFill>
                <a:ea typeface="G마켓 산스 TTF Medium" panose="02000000000000000000" pitchFamily="2" charset="-127"/>
              </a:rPr>
              <a:t>-</a:t>
            </a:r>
            <a:r>
              <a:rPr lang="ko-KR" altLang="en-US" sz="2400">
                <a:solidFill>
                  <a:srgbClr val="757581"/>
                </a:solidFill>
                <a:ea typeface="G마켓 산스 TTF Medium" panose="02000000000000000000" pitchFamily="2" charset="-127"/>
              </a:rPr>
              <a:t>조국</a:t>
            </a:r>
            <a:endParaRPr lang="en-US" altLang="ko-KR" sz="24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대통령 당선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오화가 왔을 때 자수로부터 누가 지켜주는가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바로 술토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957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6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18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0092151" cy="416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용신이 없는 사주에서 한신 병화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 용신 역할을 담당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술토가 아름다운 이유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월지의 자수가 기신 역할을 하는 이유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운에서의 용신이 들어왔을 때의 삶의 변화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감투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씌워주면 좋아하는 사람 좋은 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+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청와대 이전 인왕산의 금기운을 피하기 위한 방책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용산으로의 이전 화기운을 끌어당기기 위한 방책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=""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0" y="8996550"/>
            <a:ext cx="5772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2" y="9846635"/>
            <a:ext cx="11152857" cy="347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앞으로의 운이 나쁘다고 보기는 어려움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갑진년까지는 큰 변동없이 유지 가능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고비가 있다면 을사년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2025,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을유월의 고비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을목의 경우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경금과 합을 해서 용신의 작용 안할 가능성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자수가 문제가 될 수 있는 사주에서는 음간의 부정성 상승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2" name="타원 174">
            <a:extLst>
              <a:ext uri="{FF2B5EF4-FFF2-40B4-BE49-F238E27FC236}">
                <a16:creationId xmlns=""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2F4FFAF-84E2-4974-AC58-3C96169346B9}"/>
              </a:ext>
            </a:extLst>
          </p:cNvPr>
          <p:cNvSpPr txBox="1"/>
          <p:nvPr/>
        </p:nvSpPr>
        <p:spPr>
          <a:xfrm>
            <a:off x="19558086" y="375425"/>
            <a:ext cx="450772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28B00E1E-AEF3-4F16-AFF3-8E107BA7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77D3D23F-3DD5-4D43-8F98-8E1EE920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320246D6-1F29-4850-ACC1-BEEC179BE37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7" y="3975517"/>
            <a:ext cx="6480000" cy="21600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F756AD7B-1F9D-43A1-B331-616E133989C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0741" y="6574529"/>
            <a:ext cx="11520000" cy="252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5231CA2-66B4-4D71-9553-D2E8E6E578D3}"/>
              </a:ext>
            </a:extLst>
          </p:cNvPr>
          <p:cNvSpPr txBox="1"/>
          <p:nvPr/>
        </p:nvSpPr>
        <p:spPr>
          <a:xfrm>
            <a:off x="946957" y="10078425"/>
            <a:ext cx="980376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악당의 사주는 나빠야 하는가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유명 정치인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내가 생각하는 악당의 사주가 좋아서 매우 언짢음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사주가 안좋은 사람이 유명인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정치인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 될 수 있는가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우주는 선악을 구별하는가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선하다는 것이 무엇인가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당신이 선인가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선이면 반드시 승리해야 하는가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착한 사람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인간적인 사람이 공동체에 안녕을 선사하는가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도덕적인 관념에 갖히지 말자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64149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9092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19 20 21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D1B78074-42EF-47CA-8AF7-FC96A7B1C22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668" y="529032"/>
            <a:ext cx="12600000" cy="360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67CA7D58-2F6F-4B66-81B7-1DAA7E3EBEF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668" y="4578031"/>
            <a:ext cx="12600000" cy="360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58269446-446C-46C8-93D7-F38D511CA18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667" y="8627029"/>
            <a:ext cx="12600000" cy="360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39D465D-9A81-4A8D-8D1F-468647267230}"/>
              </a:ext>
            </a:extLst>
          </p:cNvPr>
          <p:cNvSpPr txBox="1"/>
          <p:nvPr/>
        </p:nvSpPr>
        <p:spPr>
          <a:xfrm>
            <a:off x="1222218" y="4398265"/>
            <a:ext cx="6449960" cy="1406539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용신을 구하고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삶에서 어떤 힘듦을 겪을지 추론하시오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="" xmlns:a16="http://schemas.microsoft.com/office/drawing/2014/main" id="{CE89F6AE-AF87-4AD0-B78D-54A07EBC19F6}"/>
              </a:ext>
            </a:extLst>
          </p:cNvPr>
          <p:cNvCxnSpPr>
            <a:cxnSpLocks/>
          </p:cNvCxnSpPr>
          <p:nvPr/>
        </p:nvCxnSpPr>
        <p:spPr>
          <a:xfrm>
            <a:off x="1249997" y="457362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174">
            <a:extLst>
              <a:ext uri="{FF2B5EF4-FFF2-40B4-BE49-F238E27FC236}">
                <a16:creationId xmlns="" xmlns:a16="http://schemas.microsoft.com/office/drawing/2014/main" id="{31412CFD-28B8-4B24-BABB-348CF1500747}"/>
              </a:ext>
            </a:extLst>
          </p:cNvPr>
          <p:cNvSpPr/>
          <p:nvPr/>
        </p:nvSpPr>
        <p:spPr>
          <a:xfrm>
            <a:off x="806602" y="338528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FBC86A-1760-4A4F-AFF7-51B3BC6E9F9B}"/>
              </a:ext>
            </a:extLst>
          </p:cNvPr>
          <p:cNvSpPr txBox="1"/>
          <p:nvPr/>
        </p:nvSpPr>
        <p:spPr>
          <a:xfrm>
            <a:off x="1111567" y="3808590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8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16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51403BD8-D3BF-4622-A3E1-56FB55898040}"/>
              </a:ext>
            </a:extLst>
          </p:cNvPr>
          <p:cNvSpPr txBox="1"/>
          <p:nvPr/>
        </p:nvSpPr>
        <p:spPr>
          <a:xfrm>
            <a:off x="15053272" y="9302176"/>
            <a:ext cx="7073976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술토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?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용신과 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술토 옆 인목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=""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=""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=""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56043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=""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기토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정관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정재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재관 과다 신약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A13A992-E425-4A79-8FE4-FDF44D1EBF0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7" y="4046284"/>
            <a:ext cx="12600000" cy="3600000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6D374E83-601A-42A0-A1C3-51575ADD6A58}"/>
              </a:ext>
            </a:extLst>
          </p:cNvPr>
          <p:cNvGrpSpPr/>
          <p:nvPr/>
        </p:nvGrpSpPr>
        <p:grpSpPr>
          <a:xfrm>
            <a:off x="1629115" y="8024419"/>
            <a:ext cx="1809360" cy="866499"/>
            <a:chOff x="1589334" y="10386828"/>
            <a:chExt cx="1809360" cy="866499"/>
          </a:xfrm>
        </p:grpSpPr>
        <p:grpSp>
          <p:nvGrpSpPr>
            <p:cNvPr id="37" name="그룹 36">
              <a:extLst>
                <a:ext uri="{FF2B5EF4-FFF2-40B4-BE49-F238E27FC236}">
                  <a16:creationId xmlns="" xmlns:a16="http://schemas.microsoft.com/office/drawing/2014/main" id="{38C49F8A-0CEB-4BF7-AF32-AD727A282B2B}"/>
                </a:ext>
              </a:extLst>
            </p:cNvPr>
            <p:cNvGrpSpPr/>
            <p:nvPr/>
          </p:nvGrpSpPr>
          <p:grpSpPr>
            <a:xfrm>
              <a:off x="1589334" y="10386828"/>
              <a:ext cx="864000" cy="864000"/>
              <a:chOff x="5925995" y="8513283"/>
              <a:chExt cx="1163746" cy="1163746"/>
            </a:xfrm>
          </p:grpSpPr>
          <p:sp>
            <p:nvSpPr>
              <p:cNvPr id="41" name="사각형: 둥근 모서리 40">
                <a:extLst>
                  <a:ext uri="{FF2B5EF4-FFF2-40B4-BE49-F238E27FC236}">
                    <a16:creationId xmlns="" xmlns:a16="http://schemas.microsoft.com/office/drawing/2014/main" id="{EA095BEC-7FA9-446B-9BDF-C695899EB0A7}"/>
                  </a:ext>
                </a:extLst>
              </p:cNvPr>
              <p:cNvSpPr/>
              <p:nvPr/>
            </p:nvSpPr>
            <p:spPr>
              <a:xfrm>
                <a:off x="5925995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CEC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1BC0171-94F5-4516-B5F4-E63680541485}"/>
                  </a:ext>
                </a:extLst>
              </p:cNvPr>
              <p:cNvSpPr txBox="1"/>
              <p:nvPr/>
            </p:nvSpPr>
            <p:spPr>
              <a:xfrm>
                <a:off x="6023078" y="8640091"/>
                <a:ext cx="1008746" cy="103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壬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="" xmlns:a16="http://schemas.microsoft.com/office/drawing/2014/main" id="{8AA914C4-6EB7-4D11-A22D-F1E8BE7FE36D}"/>
                </a:ext>
              </a:extLst>
            </p:cNvPr>
            <p:cNvGrpSpPr/>
            <p:nvPr/>
          </p:nvGrpSpPr>
          <p:grpSpPr>
            <a:xfrm>
              <a:off x="2534694" y="10389327"/>
              <a:ext cx="864000" cy="864000"/>
              <a:chOff x="4605740" y="8513283"/>
              <a:chExt cx="1163746" cy="1163746"/>
            </a:xfrm>
          </p:grpSpPr>
          <p:sp>
            <p:nvSpPr>
              <p:cNvPr id="39" name="사각형: 둥근 모서리 38">
                <a:extLst>
                  <a:ext uri="{FF2B5EF4-FFF2-40B4-BE49-F238E27FC236}">
                    <a16:creationId xmlns="" xmlns:a16="http://schemas.microsoft.com/office/drawing/2014/main" id="{27A25F06-EE13-4F46-91EE-0EAC7433F363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8D5D6F9F-9A7B-4870-B8F5-FC9DE35E577C}"/>
                  </a:ext>
                </a:extLst>
              </p:cNvPr>
              <p:cNvSpPr txBox="1"/>
              <p:nvPr/>
            </p:nvSpPr>
            <p:spPr>
              <a:xfrm>
                <a:off x="4692306" y="8591012"/>
                <a:ext cx="1008746" cy="103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庚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="" xmlns:a16="http://schemas.microsoft.com/office/drawing/2014/main" id="{8C30C11A-4135-4AD2-8189-09C0432229DD}"/>
              </a:ext>
            </a:extLst>
          </p:cNvPr>
          <p:cNvGrpSpPr/>
          <p:nvPr/>
        </p:nvGrpSpPr>
        <p:grpSpPr>
          <a:xfrm>
            <a:off x="5234489" y="8024419"/>
            <a:ext cx="864000" cy="864000"/>
            <a:chOff x="692937" y="8491777"/>
            <a:chExt cx="1163746" cy="1163746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="" xmlns:a16="http://schemas.microsoft.com/office/drawing/2014/main" id="{669988B5-73E0-483E-A71D-E8B9F34ABA01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006DA893-BF21-494F-AA63-4EB5A6A8F070}"/>
                </a:ext>
              </a:extLst>
            </p:cNvPr>
            <p:cNvSpPr txBox="1"/>
            <p:nvPr/>
          </p:nvSpPr>
          <p:spPr>
            <a:xfrm>
              <a:off x="927622" y="8584112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ED4C417D-7DF0-4A29-8B83-CD22A41F3423}"/>
              </a:ext>
            </a:extLst>
          </p:cNvPr>
          <p:cNvGrpSpPr/>
          <p:nvPr/>
        </p:nvGrpSpPr>
        <p:grpSpPr>
          <a:xfrm>
            <a:off x="7908666" y="8019911"/>
            <a:ext cx="1806489" cy="873016"/>
            <a:chOff x="1583430" y="3294219"/>
            <a:chExt cx="1806489" cy="873016"/>
          </a:xfrm>
        </p:grpSpPr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5689CE99-783F-45D6-8892-FAF8401FBB91}"/>
                </a:ext>
              </a:extLst>
            </p:cNvPr>
            <p:cNvGrpSpPr/>
            <p:nvPr/>
          </p:nvGrpSpPr>
          <p:grpSpPr>
            <a:xfrm>
              <a:off x="2525919" y="3303235"/>
              <a:ext cx="864000" cy="864000"/>
              <a:chOff x="692937" y="7132589"/>
              <a:chExt cx="1163746" cy="1163746"/>
            </a:xfrm>
          </p:grpSpPr>
          <p:sp>
            <p:nvSpPr>
              <p:cNvPr id="66" name="사각형: 둥근 모서리 65">
                <a:extLst>
                  <a:ext uri="{FF2B5EF4-FFF2-40B4-BE49-F238E27FC236}">
                    <a16:creationId xmlns="" xmlns:a16="http://schemas.microsoft.com/office/drawing/2014/main" id="{CF20DB23-ADEE-4982-AC67-68303451A588}"/>
                  </a:ext>
                </a:extLst>
              </p:cNvPr>
              <p:cNvSpPr/>
              <p:nvPr/>
            </p:nvSpPr>
            <p:spPr>
              <a:xfrm>
                <a:off x="692937" y="7132589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D8DF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B84E7481-1B99-4904-8ADA-C93461BEC0AE}"/>
                  </a:ext>
                </a:extLst>
              </p:cNvPr>
              <p:cNvSpPr txBox="1"/>
              <p:nvPr/>
            </p:nvSpPr>
            <p:spPr>
              <a:xfrm>
                <a:off x="892870" y="7246429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甲</a:t>
                </a:r>
              </a:p>
            </p:txBody>
          </p:sp>
        </p:grpSp>
        <p:grpSp>
          <p:nvGrpSpPr>
            <p:cNvPr id="63" name="그룹 62">
              <a:extLst>
                <a:ext uri="{FF2B5EF4-FFF2-40B4-BE49-F238E27FC236}">
                  <a16:creationId xmlns="" xmlns:a16="http://schemas.microsoft.com/office/drawing/2014/main" id="{93DA67F4-90D7-4619-9B30-39D0C3E1E0F5}"/>
                </a:ext>
              </a:extLst>
            </p:cNvPr>
            <p:cNvGrpSpPr/>
            <p:nvPr/>
          </p:nvGrpSpPr>
          <p:grpSpPr>
            <a:xfrm>
              <a:off x="1583430" y="3294219"/>
              <a:ext cx="864000" cy="864000"/>
              <a:chOff x="7483829" y="6252168"/>
              <a:chExt cx="1163746" cy="1163746"/>
            </a:xfrm>
          </p:grpSpPr>
          <p:sp>
            <p:nvSpPr>
              <p:cNvPr id="64" name="사각형: 둥근 모서리 63">
                <a:extLst>
                  <a:ext uri="{FF2B5EF4-FFF2-40B4-BE49-F238E27FC236}">
                    <a16:creationId xmlns="" xmlns:a16="http://schemas.microsoft.com/office/drawing/2014/main" id="{9EF4E19C-4165-4549-9AA4-107013F82F9D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451A75A0-AF40-48BF-9A19-2CD04CA83D58}"/>
                  </a:ext>
                </a:extLst>
              </p:cNvPr>
              <p:cNvSpPr txBox="1"/>
              <p:nvPr/>
            </p:nvSpPr>
            <p:spPr>
              <a:xfrm>
                <a:off x="7715220" y="6361669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丙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grpSp>
        <p:nvGrpSpPr>
          <p:cNvPr id="68" name="그룹 67">
            <a:extLst>
              <a:ext uri="{FF2B5EF4-FFF2-40B4-BE49-F238E27FC236}">
                <a16:creationId xmlns="" xmlns:a16="http://schemas.microsoft.com/office/drawing/2014/main" id="{DEB7262F-9CB0-4994-8BB9-FAF005D44CD3}"/>
              </a:ext>
            </a:extLst>
          </p:cNvPr>
          <p:cNvGrpSpPr/>
          <p:nvPr/>
        </p:nvGrpSpPr>
        <p:grpSpPr>
          <a:xfrm>
            <a:off x="10672609" y="8026918"/>
            <a:ext cx="2742355" cy="873364"/>
            <a:chOff x="659486" y="12486355"/>
            <a:chExt cx="2742355" cy="873364"/>
          </a:xfrm>
        </p:grpSpPr>
        <p:grpSp>
          <p:nvGrpSpPr>
            <p:cNvPr id="69" name="그룹 68">
              <a:extLst>
                <a:ext uri="{FF2B5EF4-FFF2-40B4-BE49-F238E27FC236}">
                  <a16:creationId xmlns="" xmlns:a16="http://schemas.microsoft.com/office/drawing/2014/main" id="{9712152A-BB1B-4301-AE32-B3DA0EDC4FAF}"/>
                </a:ext>
              </a:extLst>
            </p:cNvPr>
            <p:cNvGrpSpPr/>
            <p:nvPr/>
          </p:nvGrpSpPr>
          <p:grpSpPr>
            <a:xfrm>
              <a:off x="659486" y="12495719"/>
              <a:ext cx="864000" cy="864000"/>
              <a:chOff x="4605740" y="8513283"/>
              <a:chExt cx="1163746" cy="1163746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="" xmlns:a16="http://schemas.microsoft.com/office/drawing/2014/main" id="{C504BFEF-5927-4BED-B96C-E6527CB19FEA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74CFAACF-A783-4530-B9B6-111E3A5524CE}"/>
                  </a:ext>
                </a:extLst>
              </p:cNvPr>
              <p:cNvSpPr txBox="1"/>
              <p:nvPr/>
            </p:nvSpPr>
            <p:spPr>
              <a:xfrm>
                <a:off x="4800139" y="861768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辛</a:t>
                </a:r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="" xmlns:a16="http://schemas.microsoft.com/office/drawing/2014/main" id="{80AD517C-E54B-440F-BCA1-1D3C9E3D9E39}"/>
                </a:ext>
              </a:extLst>
            </p:cNvPr>
            <p:cNvGrpSpPr/>
            <p:nvPr/>
          </p:nvGrpSpPr>
          <p:grpSpPr>
            <a:xfrm>
              <a:off x="1578211" y="12494791"/>
              <a:ext cx="864000" cy="864000"/>
              <a:chOff x="7483829" y="6252168"/>
              <a:chExt cx="1163746" cy="1163746"/>
            </a:xfrm>
          </p:grpSpPr>
          <p:sp>
            <p:nvSpPr>
              <p:cNvPr id="75" name="사각형: 둥근 모서리 74">
                <a:extLst>
                  <a:ext uri="{FF2B5EF4-FFF2-40B4-BE49-F238E27FC236}">
                    <a16:creationId xmlns="" xmlns:a16="http://schemas.microsoft.com/office/drawing/2014/main" id="{6EB64707-AD81-43FD-B8F5-1377050489D6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0D590583-8CBE-4AFF-9BBE-E0D2A98771C3}"/>
                  </a:ext>
                </a:extLst>
              </p:cNvPr>
              <p:cNvSpPr txBox="1"/>
              <p:nvPr/>
            </p:nvSpPr>
            <p:spPr>
              <a:xfrm>
                <a:off x="7715220" y="6335465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丁</a:t>
                </a:r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="" xmlns:a16="http://schemas.microsoft.com/office/drawing/2014/main" id="{1CDBD25D-6C15-4280-85F9-3606ED35E747}"/>
                </a:ext>
              </a:extLst>
            </p:cNvPr>
            <p:cNvGrpSpPr/>
            <p:nvPr/>
          </p:nvGrpSpPr>
          <p:grpSpPr>
            <a:xfrm>
              <a:off x="2537841" y="12486355"/>
              <a:ext cx="864000" cy="864000"/>
              <a:chOff x="3239765" y="7154095"/>
              <a:chExt cx="1163746" cy="1163746"/>
            </a:xfrm>
          </p:grpSpPr>
          <p:sp>
            <p:nvSpPr>
              <p:cNvPr id="73" name="사각형: 둥근 모서리 72">
                <a:extLst>
                  <a:ext uri="{FF2B5EF4-FFF2-40B4-BE49-F238E27FC236}">
                    <a16:creationId xmlns="" xmlns:a16="http://schemas.microsoft.com/office/drawing/2014/main" id="{31CFB031-61A7-4CFF-8D85-19551C9205C9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1BEE3CDF-77CA-4BB9-A76F-377A0148797E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6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16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3" y="2557882"/>
            <a:ext cx="8425406" cy="416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희신대운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- 33 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병오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, 43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정미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용신대운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- 43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정미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, 53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무신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, 63</a:t>
            </a: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기유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- 23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23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양간 남성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순행</a:t>
            </a:r>
          </a:p>
        </p:txBody>
      </p:sp>
      <p:sp>
        <p:nvSpPr>
          <p:cNvPr id="18" name="L 도형 17">
            <a:extLst>
              <a:ext uri="{FF2B5EF4-FFF2-40B4-BE49-F238E27FC236}">
                <a16:creationId xmlns=""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=""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=""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=""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B164037E-DA53-4037-B5F4-B773FD0A02F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7" y="3985324"/>
            <a:ext cx="6480000" cy="216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C5C3502-41FE-45A6-9341-E7E68859C3A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1483" y="6577884"/>
            <a:ext cx="11520000" cy="25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C5660C8-0EAC-4258-8E78-C0EF5AAB7691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62B8BAFB-BF04-4EE7-A16A-0CA143EB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D9A2C8BF-24CE-472E-BC2A-391CC0E51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16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1795580" cy="761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영어 영재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연세대 경영학과 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h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자동차 입사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병오대운에 결혼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은행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서초구 거주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병오대운 후반에 터키 주재원 발령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정미대운에 미국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lala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주재원 발령 예정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꼼꼼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안정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차분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사람을 가려 만나는 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 좋아함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고등학교때부터 기숙사 생활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고향을 떠나 생활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 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영어 영재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주재원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술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 T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존의 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성격과 성향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정재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+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기토일간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대기업 근무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일월지 관성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+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재성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13B5558F-F5EE-4565-BBE7-6184802CC525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7" y="3985324"/>
            <a:ext cx="6480000" cy="216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C2CDE50E-A266-43BE-9F2A-BD7CF9FFE86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1483" y="6577884"/>
            <a:ext cx="11520000" cy="252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0C030AF-08EF-408A-BF0D-2E085BFFE6CC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018EF39F-95C4-404E-B973-52F127EA4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2B04A4F3-9CC0-49D5-A446-E9EEEDABE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4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16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1433270" cy="554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존의 오행이 성향과 삶의 무기로 직접 활용됨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지지의 아름다움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용신과 기신의 조화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인오술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신금과 묘목의 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편관의 부정성 제어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묘목이 기토를 괴롭히지 않음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신금과 인목의 거리가 멂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쓸데없는 갈등이 없음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수기운과 해외행의 연관성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기토일간에게는 거주의 안정성이 중요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원국에 용신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 없으므로 해외로 떠도는 것은 아닐까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=""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0" y="8996550"/>
            <a:ext cx="5772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3" y="9846635"/>
            <a:ext cx="8551898" cy="277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절대 직장을 그만두면 안된다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쓸데없는 걱정이었음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목표를 크게 잡고 직장 생활을 해야 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술 조심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43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 후반에 승부를 걸어보자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2" name="타원 174">
            <a:extLst>
              <a:ext uri="{FF2B5EF4-FFF2-40B4-BE49-F238E27FC236}">
                <a16:creationId xmlns=""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C9B4B21-B2E6-4E34-BAF4-10644B55832A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5E4784F5-FCF4-4B86-B68B-814EE22B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11E72598-3324-4482-BEEC-995EA1C1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7A2F5E1A-EE81-42CE-96F3-5AFAD662EB0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37" y="3985324"/>
            <a:ext cx="6480000" cy="216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F79C4C9F-8DB3-44D5-BCF2-D311B5C2F5E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4102" y="6577884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1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17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=""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=""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=""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36588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=""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3027454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기토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식신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겁재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상관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식상 과다 신약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2F3A2432-8B75-4739-9648-31F97A438402}"/>
              </a:ext>
            </a:extLst>
          </p:cNvPr>
          <p:cNvGrpSpPr/>
          <p:nvPr/>
        </p:nvGrpSpPr>
        <p:grpSpPr>
          <a:xfrm>
            <a:off x="7509972" y="8003627"/>
            <a:ext cx="2742355" cy="873364"/>
            <a:chOff x="659486" y="12486355"/>
            <a:chExt cx="2742355" cy="873364"/>
          </a:xfrm>
        </p:grpSpPr>
        <p:grpSp>
          <p:nvGrpSpPr>
            <p:cNvPr id="63" name="그룹 62">
              <a:extLst>
                <a:ext uri="{FF2B5EF4-FFF2-40B4-BE49-F238E27FC236}">
                  <a16:creationId xmlns="" xmlns:a16="http://schemas.microsoft.com/office/drawing/2014/main" id="{80481B67-EF62-408D-A178-E8A0227AB3F6}"/>
                </a:ext>
              </a:extLst>
            </p:cNvPr>
            <p:cNvGrpSpPr/>
            <p:nvPr/>
          </p:nvGrpSpPr>
          <p:grpSpPr>
            <a:xfrm>
              <a:off x="659486" y="12495719"/>
              <a:ext cx="864000" cy="864000"/>
              <a:chOff x="4605740" y="8513283"/>
              <a:chExt cx="1163746" cy="1163746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="" xmlns:a16="http://schemas.microsoft.com/office/drawing/2014/main" id="{F0E0B9FD-D722-4F8F-9D07-C79FDABA46BC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87E10FE7-961B-4C9C-896A-3703F3E53E09}"/>
                  </a:ext>
                </a:extLst>
              </p:cNvPr>
              <p:cNvSpPr txBox="1"/>
              <p:nvPr/>
            </p:nvSpPr>
            <p:spPr>
              <a:xfrm>
                <a:off x="4800139" y="861768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辛</a:t>
                </a: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="" xmlns:a16="http://schemas.microsoft.com/office/drawing/2014/main" id="{FB6BBD6C-5662-45B7-85F6-E554DC0EA2BC}"/>
                </a:ext>
              </a:extLst>
            </p:cNvPr>
            <p:cNvGrpSpPr/>
            <p:nvPr/>
          </p:nvGrpSpPr>
          <p:grpSpPr>
            <a:xfrm>
              <a:off x="1578211" y="12494791"/>
              <a:ext cx="864000" cy="864000"/>
              <a:chOff x="7483829" y="6252168"/>
              <a:chExt cx="1163746" cy="1163746"/>
            </a:xfrm>
          </p:grpSpPr>
          <p:sp>
            <p:nvSpPr>
              <p:cNvPr id="68" name="사각형: 둥근 모서리 67">
                <a:extLst>
                  <a:ext uri="{FF2B5EF4-FFF2-40B4-BE49-F238E27FC236}">
                    <a16:creationId xmlns="" xmlns:a16="http://schemas.microsoft.com/office/drawing/2014/main" id="{008ECA85-57BF-4749-BC9C-02EFC0C689C6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E107CB95-517F-46D1-9A08-0F66A3E74E2A}"/>
                  </a:ext>
                </a:extLst>
              </p:cNvPr>
              <p:cNvSpPr txBox="1"/>
              <p:nvPr/>
            </p:nvSpPr>
            <p:spPr>
              <a:xfrm>
                <a:off x="7715220" y="6335465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丁</a:t>
                </a:r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="" xmlns:a16="http://schemas.microsoft.com/office/drawing/2014/main" id="{04E29CBA-E1E8-48EB-85D6-076171AF7F9C}"/>
                </a:ext>
              </a:extLst>
            </p:cNvPr>
            <p:cNvGrpSpPr/>
            <p:nvPr/>
          </p:nvGrpSpPr>
          <p:grpSpPr>
            <a:xfrm>
              <a:off x="2537841" y="12486355"/>
              <a:ext cx="864000" cy="864000"/>
              <a:chOff x="3239765" y="7154095"/>
              <a:chExt cx="1163746" cy="1163746"/>
            </a:xfrm>
          </p:grpSpPr>
          <p:sp>
            <p:nvSpPr>
              <p:cNvPr id="66" name="사각형: 둥근 모서리 65">
                <a:extLst>
                  <a:ext uri="{FF2B5EF4-FFF2-40B4-BE49-F238E27FC236}">
                    <a16:creationId xmlns="" xmlns:a16="http://schemas.microsoft.com/office/drawing/2014/main" id="{740C7C96-32AD-4057-960C-775BAA08D849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F4D49E4A-5625-4E00-B7C4-A2F4C17A5EDA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</p:grp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AC6D989-73CA-48FD-B247-A9E88070AF2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1" y="4040656"/>
            <a:ext cx="12600000" cy="3600000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="" xmlns:a16="http://schemas.microsoft.com/office/drawing/2014/main" id="{6098C53B-99A3-4735-A467-F1FA3CEB4916}"/>
              </a:ext>
            </a:extLst>
          </p:cNvPr>
          <p:cNvGrpSpPr/>
          <p:nvPr/>
        </p:nvGrpSpPr>
        <p:grpSpPr>
          <a:xfrm>
            <a:off x="11571889" y="7989700"/>
            <a:ext cx="864000" cy="864000"/>
            <a:chOff x="692937" y="8491777"/>
            <a:chExt cx="1163746" cy="1163746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="" xmlns:a16="http://schemas.microsoft.com/office/drawing/2014/main" id="{9CBD3EF7-DB6B-4673-8807-15D1036F498F}"/>
                </a:ext>
              </a:extLst>
            </p:cNvPr>
            <p:cNvSpPr/>
            <p:nvPr/>
          </p:nvSpPr>
          <p:spPr>
            <a:xfrm>
              <a:off x="692937" y="8491777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D8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FAD82F99-F166-43E2-8220-9686D9A4EEDE}"/>
                </a:ext>
              </a:extLst>
            </p:cNvPr>
            <p:cNvSpPr txBox="1"/>
            <p:nvPr/>
          </p:nvSpPr>
          <p:spPr>
            <a:xfrm>
              <a:off x="927622" y="8584112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乙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6CB6AEE1-4EB7-488C-ADEC-19FFD5CD432D}"/>
              </a:ext>
            </a:extLst>
          </p:cNvPr>
          <p:cNvGrpSpPr/>
          <p:nvPr/>
        </p:nvGrpSpPr>
        <p:grpSpPr>
          <a:xfrm>
            <a:off x="5286273" y="8003627"/>
            <a:ext cx="864000" cy="864000"/>
            <a:chOff x="4605740" y="8513283"/>
            <a:chExt cx="1163746" cy="1163746"/>
          </a:xfrm>
        </p:grpSpPr>
        <p:sp>
          <p:nvSpPr>
            <p:cNvPr id="75" name="사각형: 둥근 모서리 74">
              <a:extLst>
                <a:ext uri="{FF2B5EF4-FFF2-40B4-BE49-F238E27FC236}">
                  <a16:creationId xmlns="" xmlns:a16="http://schemas.microsoft.com/office/drawing/2014/main" id="{A8B02A38-27B2-475E-A9EA-0163BAB3A375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0AD0B470-23E9-4594-9683-13E100214FAD}"/>
                </a:ext>
              </a:extLst>
            </p:cNvPr>
            <p:cNvSpPr txBox="1"/>
            <p:nvPr/>
          </p:nvSpPr>
          <p:spPr>
            <a:xfrm>
              <a:off x="4800139" y="8617682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="" xmlns:a16="http://schemas.microsoft.com/office/drawing/2014/main" id="{9A41E07F-536C-4A42-88B5-C53DA0BFABD5}"/>
              </a:ext>
            </a:extLst>
          </p:cNvPr>
          <p:cNvGrpSpPr/>
          <p:nvPr/>
        </p:nvGrpSpPr>
        <p:grpSpPr>
          <a:xfrm>
            <a:off x="2143849" y="8001240"/>
            <a:ext cx="864000" cy="864000"/>
            <a:chOff x="5925995" y="8513283"/>
            <a:chExt cx="1163746" cy="1163746"/>
          </a:xfrm>
        </p:grpSpPr>
        <p:sp>
          <p:nvSpPr>
            <p:cNvPr id="78" name="사각형: 둥근 모서리 77">
              <a:extLst>
                <a:ext uri="{FF2B5EF4-FFF2-40B4-BE49-F238E27FC236}">
                  <a16:creationId xmlns="" xmlns:a16="http://schemas.microsoft.com/office/drawing/2014/main" id="{D29F5861-BC6A-42ED-A669-6C8AD55190B1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4F55AE2-1F2D-456D-B885-A3CF615E3958}"/>
                </a:ext>
              </a:extLst>
            </p:cNvPr>
            <p:cNvSpPr txBox="1"/>
            <p:nvPr/>
          </p:nvSpPr>
          <p:spPr>
            <a:xfrm>
              <a:off x="6106513" y="857037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F475FE5D-8513-4588-B35B-177037838D6E}"/>
              </a:ext>
            </a:extLst>
          </p:cNvPr>
          <p:cNvSpPr txBox="1"/>
          <p:nvPr/>
        </p:nvSpPr>
        <p:spPr>
          <a:xfrm>
            <a:off x="15053272" y="9302176"/>
            <a:ext cx="7073976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연주상생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용신과 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연간의 정화와 시지의 자수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408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1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17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2" y="2557882"/>
            <a:ext cx="9696487" cy="485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54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병진대운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64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정사대운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74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무오대운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84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기미대운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14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임자대운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계축대운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계축대운에 어떤 일이 일어났을까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음간 여성 순행</a:t>
            </a:r>
          </a:p>
        </p:txBody>
      </p:sp>
      <p:sp>
        <p:nvSpPr>
          <p:cNvPr id="18" name="L 도형 17">
            <a:extLst>
              <a:ext uri="{FF2B5EF4-FFF2-40B4-BE49-F238E27FC236}">
                <a16:creationId xmlns=""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=""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=""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=""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E0E4FAF9-2EC2-4EAA-916C-4E72CAFF45F4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1" y="3979696"/>
            <a:ext cx="6480000" cy="216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C4672AF4-069C-443D-A0F2-F95DC99B98E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1" y="6584315"/>
            <a:ext cx="11520000" cy="252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161AA14-8DEE-4AF1-B9E1-491F03967C31}"/>
              </a:ext>
            </a:extLst>
          </p:cNvPr>
          <p:cNvSpPr txBox="1"/>
          <p:nvPr/>
        </p:nvSpPr>
        <p:spPr>
          <a:xfrm>
            <a:off x="19558086" y="375425"/>
            <a:ext cx="4350582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04600077-020D-4985-B2DE-1389D3E4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="" xmlns:a16="http://schemas.microsoft.com/office/drawing/2014/main" id="{CD96B9CB-F814-4E26-9804-8681A1E1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1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17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8" y="2557882"/>
            <a:ext cx="12042871" cy="1105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양계농장의 집안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축산학과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재학 중 어머니의 병환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계축대운의 시작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으로 집안일에 투입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남자친구와의 연애시작 및 결혼과정에서 아버지와 극심한 갈등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계축소운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결혼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출산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우울증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/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출산이후 점차 관계의 호전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계축대운 후반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친정과 합가하여 집안 사업에 적극적으로 참여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광주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동생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이모들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삼촌들과 함께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100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억이 넘는 사업을 관장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농장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+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유통 사업을 하다가 유통 분야를 접고 갑인대운을 앞두고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농장에 과감한 재투자 결정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고민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돈은 충분하다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그런데 새로운 시스템으로 완전히 바꿀 것인가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 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존의 식상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양계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기르고 생산하는 일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월지의 겁재가 식상을 떠 받치고 있음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동생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삼촌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이모들과의 조력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연간의 정화가 위축되었을 때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어머니의 병환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우울증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친정식구들과의 극심한 갈등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74499CAB-3C89-4785-A99C-91CCD0E721E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1" y="3979696"/>
            <a:ext cx="6480000" cy="216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E6169C93-6E29-4842-87A2-1CD85D9C89A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1" y="6584315"/>
            <a:ext cx="11520000" cy="25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61AA14-8DEE-4AF1-B9E1-491F03967C31}"/>
              </a:ext>
            </a:extLst>
          </p:cNvPr>
          <p:cNvSpPr txBox="1"/>
          <p:nvPr/>
        </p:nvSpPr>
        <p:spPr>
          <a:xfrm>
            <a:off x="19558086" y="375425"/>
            <a:ext cx="4350582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04600077-020D-4985-B2DE-1389D3E4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CD96B9CB-F814-4E26-9804-8681A1E1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1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17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2192396" cy="484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겁재로부터 시작된 기운이 식상을 거쳐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편재와 정관으로 연결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-&gt;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동생과 함께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비겁의 조력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길러서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식상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유통하여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 편재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큰 회사 설립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지지에서 갈등이 없고 안정되어 있음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-&gt;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원만한 사업의 진행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3. 34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대운에서의 삶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자신만의 회사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시스템 구축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동생 친지와 함께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4. 54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 이후의 훨씬 안정적이고 편안한 성취가 가능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평생 바쁘게 움직이고 손발을 써야 하는 삶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길러야 하는 의미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=""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=""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=""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0" y="8996550"/>
            <a:ext cx="5772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2" y="9846635"/>
            <a:ext cx="11152857" cy="277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비용을 들이더라도 체계적인 시스템을 구축하자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학위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지역의 관공서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농업진흥법인 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와 유기적으로 협력하자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영농후계자 지원사업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농업진흥청과 연계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용신을 안고 있는 술토를 잘 활용하자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동생과의 관계 중요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2" name="타원 174">
            <a:extLst>
              <a:ext uri="{FF2B5EF4-FFF2-40B4-BE49-F238E27FC236}">
                <a16:creationId xmlns=""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89EF73C-EC4E-4100-AF1D-455F66D38E5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1" y="3979696"/>
            <a:ext cx="6480000" cy="216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E6C45438-64D6-4432-AFDC-17161DF1B31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1" y="6584315"/>
            <a:ext cx="11520000" cy="252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161AA14-8DEE-4AF1-B9E1-491F03967C31}"/>
              </a:ext>
            </a:extLst>
          </p:cNvPr>
          <p:cNvSpPr txBox="1"/>
          <p:nvPr/>
        </p:nvSpPr>
        <p:spPr>
          <a:xfrm>
            <a:off x="19558086" y="375425"/>
            <a:ext cx="4350582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ko-KR" altLang="en-US" sz="2800" smtClean="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04600077-020D-4985-B2DE-1389D3E4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CD96B9CB-F814-4E26-9804-8681A1E1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8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6A2B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800" dirty="0" smtClean="0">
            <a:latin typeface="G마켓 산스 TTF Medium" panose="02000000000000000000" pitchFamily="2" charset="-127"/>
            <a:ea typeface="G마켓 산스 TTF Medium" panose="02000000000000000000" pitchFamily="2" charset="-127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12138</TotalTime>
  <Words>1561</Words>
  <Application>Microsoft Office PowerPoint</Application>
  <PresentationFormat>사용자 지정</PresentationFormat>
  <Paragraphs>279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굴림</vt:lpstr>
      <vt:lpstr>Arial</vt:lpstr>
      <vt:lpstr>Calibri</vt:lpstr>
      <vt:lpstr>G마켓 산스 TTF Medium</vt:lpstr>
      <vt:lpstr>휴먼모음T</vt:lpstr>
      <vt:lpstr>Calibri Light</vt:lpstr>
      <vt:lpstr>G마켓 산스 TTF 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설 지원</dc:creator>
  <cp:lastModifiedBy>User</cp:lastModifiedBy>
  <cp:revision>562</cp:revision>
  <cp:lastPrinted>2023-04-27T07:41:07Z</cp:lastPrinted>
  <dcterms:created xsi:type="dcterms:W3CDTF">2023-01-30T12:44:44Z</dcterms:created>
  <dcterms:modified xsi:type="dcterms:W3CDTF">2023-08-17T13:15:00Z</dcterms:modified>
  <cp:contentStatus/>
</cp:coreProperties>
</file>