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573" r:id="rId3"/>
    <p:sldId id="580" r:id="rId4"/>
    <p:sldId id="581" r:id="rId5"/>
    <p:sldId id="582" r:id="rId6"/>
    <p:sldId id="583" r:id="rId7"/>
    <p:sldId id="584" r:id="rId8"/>
    <p:sldId id="585" r:id="rId9"/>
    <p:sldId id="586" r:id="rId10"/>
    <p:sldId id="600" r:id="rId11"/>
    <p:sldId id="579" r:id="rId12"/>
    <p:sldId id="587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</p:sldIdLst>
  <p:sldSz cx="24384000" cy="13716000"/>
  <p:notesSz cx="6858000" cy="994568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마켓 산스 TTF Bold" panose="02000000000000000000" pitchFamily="2" charset="-127"/>
      <p:bold r:id="rId32"/>
    </p:embeddedFont>
    <p:embeddedFont>
      <p:font typeface="G마켓 산스 TTF Medium" panose="02000000000000000000" pitchFamily="2" charset="-127"/>
      <p:regular r:id="rId33"/>
    </p:embeddedFont>
    <p:embeddedFont>
      <p:font typeface="휴먼모음T" panose="02030504000101010101" pitchFamily="18" charset="-127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320">
          <p15:clr>
            <a:srgbClr val="A4A3A4"/>
          </p15:clr>
        </p15:guide>
        <p15:guide id="6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2B4"/>
    <a:srgbClr val="FF0000"/>
    <a:srgbClr val="28282C"/>
    <a:srgbClr val="FFFF00"/>
    <a:srgbClr val="E6E6D3"/>
    <a:srgbClr val="EAEBED"/>
    <a:srgbClr val="CECFD1"/>
    <a:srgbClr val="F4F5F6"/>
    <a:srgbClr val="E0D4D6"/>
    <a:srgbClr val="E6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342" y="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8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6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73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BC0580-852D-6E13-9B06-ABCAAA1D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5" r="1044" b="1037"/>
          <a:stretch/>
        </p:blipFill>
        <p:spPr>
          <a:xfrm>
            <a:off x="0" y="-1"/>
            <a:ext cx="24384002" cy="13716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FB36601-F5D6-E514-E24F-4FBF92CC258F}"/>
              </a:ext>
            </a:extLst>
          </p:cNvPr>
          <p:cNvSpPr/>
          <p:nvPr userDrawn="1"/>
        </p:nvSpPr>
        <p:spPr>
          <a:xfrm>
            <a:off x="-870859" y="0"/>
            <a:ext cx="870858" cy="1426324"/>
          </a:xfrm>
          <a:prstGeom prst="rect">
            <a:avLst/>
          </a:prstGeom>
          <a:solidFill>
            <a:srgbClr val="E8EAEE"/>
          </a:solidFill>
          <a:ln>
            <a:solidFill>
              <a:srgbClr val="282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34CFCAE-815E-6A9D-6358-9272D1059EF4}"/>
              </a:ext>
            </a:extLst>
          </p:cNvPr>
          <p:cNvSpPr/>
          <p:nvPr userDrawn="1"/>
        </p:nvSpPr>
        <p:spPr>
          <a:xfrm>
            <a:off x="-870859" y="1426324"/>
            <a:ext cx="870858" cy="1426324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D716DED-7B8D-08C8-6F97-51295467FE72}"/>
              </a:ext>
            </a:extLst>
          </p:cNvPr>
          <p:cNvSpPr/>
          <p:nvPr userDrawn="1"/>
        </p:nvSpPr>
        <p:spPr>
          <a:xfrm>
            <a:off x="-870863" y="2852648"/>
            <a:ext cx="870858" cy="1426324"/>
          </a:xfrm>
          <a:prstGeom prst="rect">
            <a:avLst/>
          </a:prstGeom>
          <a:solidFill>
            <a:srgbClr val="28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2FE700-9649-84EC-1F33-843D44049EBD}"/>
              </a:ext>
            </a:extLst>
          </p:cNvPr>
          <p:cNvSpPr/>
          <p:nvPr userDrawn="1"/>
        </p:nvSpPr>
        <p:spPr>
          <a:xfrm>
            <a:off x="-5" y="-2"/>
            <a:ext cx="24384000" cy="13716000"/>
          </a:xfrm>
          <a:prstGeom prst="rect">
            <a:avLst/>
          </a:prstGeom>
          <a:solidFill>
            <a:srgbClr val="E8EA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pic>
        <p:nvPicPr>
          <p:cNvPr id="6" name="CI ofiicial.png" descr="CI ofiicial.png">
            <a:extLst>
              <a:ext uri="{FF2B5EF4-FFF2-40B4-BE49-F238E27FC236}">
                <a16:creationId xmlns:a16="http://schemas.microsoft.com/office/drawing/2014/main" id="{140EA30F-4424-2E03-B212-D1E5D1231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5060" y="12372445"/>
            <a:ext cx="873882" cy="107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BCBB21-3913-4B23-9524-4417EC12B1A2}"/>
              </a:ext>
            </a:extLst>
          </p:cNvPr>
          <p:cNvSpPr txBox="1"/>
          <p:nvPr userDrawn="1"/>
        </p:nvSpPr>
        <p:spPr>
          <a:xfrm>
            <a:off x="22066560" y="12933143"/>
            <a:ext cx="2770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중급 </a:t>
            </a:r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</a:t>
            </a:r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 </a:t>
            </a:r>
            <a:fld id="{5730EA38-2EF9-4594-82E1-2C28EA0BC398}" type="slidenum">
              <a:rPr lang="en-US" altLang="ko-KR" sz="3600" smtClean="0">
                <a:solidFill>
                  <a:srgbClr val="0070C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‹#›</a:t>
            </a:fld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-35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7550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7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800" rtl="0" eaLnBrk="1" latinLnBrk="1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8FFC6E-1932-3577-0E76-8C0D478CF9DD}"/>
              </a:ext>
            </a:extLst>
          </p:cNvPr>
          <p:cNvSpPr txBox="1"/>
          <p:nvPr/>
        </p:nvSpPr>
        <p:spPr>
          <a:xfrm>
            <a:off x="9187010" y="3346062"/>
            <a:ext cx="6009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4000" spc="60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4000" spc="600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E66679-68CA-8102-176D-9FDB1F39C7DB}"/>
              </a:ext>
            </a:extLst>
          </p:cNvPr>
          <p:cNvCxnSpPr>
            <a:cxnSpLocks/>
          </p:cNvCxnSpPr>
          <p:nvPr/>
        </p:nvCxnSpPr>
        <p:spPr>
          <a:xfrm>
            <a:off x="5583979" y="4374291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8374FA4-C5CB-C4E2-AECB-BF8FD38FAF36}"/>
              </a:ext>
            </a:extLst>
          </p:cNvPr>
          <p:cNvCxnSpPr>
            <a:cxnSpLocks/>
          </p:cNvCxnSpPr>
          <p:nvPr/>
        </p:nvCxnSpPr>
        <p:spPr>
          <a:xfrm>
            <a:off x="5583979" y="8720799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593C32F6-544E-BE49-D26B-B73C7BC2D4B6}"/>
              </a:ext>
            </a:extLst>
          </p:cNvPr>
          <p:cNvSpPr/>
          <p:nvPr/>
        </p:nvSpPr>
        <p:spPr>
          <a:xfrm>
            <a:off x="8704629" y="5465428"/>
            <a:ext cx="6974741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7F247-561F-C1F7-7D5F-12AAD28CAC03}"/>
              </a:ext>
            </a:extLst>
          </p:cNvPr>
          <p:cNvSpPr txBox="1"/>
          <p:nvPr/>
        </p:nvSpPr>
        <p:spPr>
          <a:xfrm>
            <a:off x="11181150" y="5562622"/>
            <a:ext cx="2021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 </a:t>
            </a:r>
            <a:r>
              <a:rPr lang="en-US" altLang="ko-KR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 </a:t>
            </a:r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</a:t>
            </a:r>
            <a:endParaRPr lang="ko-KR" altLang="en-US" sz="4400" dirty="0">
              <a:solidFill>
                <a:srgbClr val="E8EAEE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88D47-9983-E0DA-0DDF-AF66EE2945F9}"/>
              </a:ext>
            </a:extLst>
          </p:cNvPr>
          <p:cNvSpPr txBox="1"/>
          <p:nvPr/>
        </p:nvSpPr>
        <p:spPr>
          <a:xfrm>
            <a:off x="5495320" y="6839605"/>
            <a:ext cx="133934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천간합화와 지지들의 관계</a:t>
            </a:r>
            <a:endParaRPr lang="ko-KR" altLang="en-US" sz="88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363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천간합화의 제대로 된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F87C7-97A7-4194-9891-493069CF7D93}"/>
              </a:ext>
            </a:extLst>
          </p:cNvPr>
          <p:cNvSpPr txBox="1"/>
          <p:nvPr/>
        </p:nvSpPr>
        <p:spPr>
          <a:xfrm>
            <a:off x="13273524" y="5128808"/>
            <a:ext cx="9459771" cy="830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대운에서 병화의 힘이 작용할때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어떤 작용이 일어날까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병신합이 되는데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신금의 세력이 너무 강하기에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병화는 신금의 영향력에 의해 휩쓸려서 자기 주장을 할 수 없게 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병화를 남편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신금을 아내라고 하다면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아내의 힘이 너무 강해서 전혀 자신의 역할을 못하는 남편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 대운에 이르러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병화가 수기운으로 변한 것이 아니라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병화의 역할이 많이 제한되어 버린 상황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F14A835-9661-44A8-837C-8DE6DBFA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8" y="6480079"/>
            <a:ext cx="11336028" cy="3739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6F50A6-65C8-4B5F-84BB-15F18F5E3279}"/>
              </a:ext>
            </a:extLst>
          </p:cNvPr>
          <p:cNvSpPr txBox="1"/>
          <p:nvPr/>
        </p:nvSpPr>
        <p:spPr>
          <a:xfrm>
            <a:off x="1013228" y="5802397"/>
            <a:ext cx="2487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  <a:ea typeface="G마켓 산스 TTF Medium" panose="02000000000000000000" pitchFamily="2" charset="-127"/>
              </a:rPr>
              <a:t>병신합수</a:t>
            </a:r>
            <a:r>
              <a:rPr lang="en-US" altLang="ko-KR" sz="3200">
                <a:solidFill>
                  <a:srgbClr val="FF0000"/>
                </a:solidFill>
                <a:ea typeface="G마켓 산스 TTF Medium" panose="02000000000000000000" pitchFamily="2" charset="-127"/>
              </a:rPr>
              <a:t>??</a:t>
            </a:r>
            <a:endParaRPr lang="ko-KR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618337" cy="7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지지의 관계를 아우르는 포인트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1013228" y="4952489"/>
            <a:ext cx="11719362" cy="828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우주의 기운은 사실 천간 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지지는 천간들의 동아리 모임에 불가함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따라서 천간의 관계인 극과 합을 그대로 지지에 대입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천간은 하나의 요소로 이루어져 있지만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지지는 여러 요소가 섞여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즉 지지들의 관계는 지장간으로 이해해야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결론 </a:t>
            </a:r>
            <a:r>
              <a:rPr lang="en-US" altLang="ko-KR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천간의 극과 합을 그대로 지지의 지장간에 적용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정확하고 일관적인 모델링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 유지하기 위해서는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최대한 변수를 제어해야 함 변수 제어를 위해 천간의 극과 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상생만을 활용해야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0040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618337" cy="7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다시 정리하는 지장간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48A5854-3734-4C7F-B954-07791468F744}"/>
              </a:ext>
            </a:extLst>
          </p:cNvPr>
          <p:cNvGrpSpPr/>
          <p:nvPr/>
        </p:nvGrpSpPr>
        <p:grpSpPr>
          <a:xfrm>
            <a:off x="3514585" y="5452427"/>
            <a:ext cx="1163746" cy="1163746"/>
            <a:chOff x="10639439" y="7129743"/>
            <a:chExt cx="1163746" cy="11637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69F876E9-4D26-45EB-B4C0-CC79046F9AC7}"/>
                </a:ext>
              </a:extLst>
            </p:cNvPr>
            <p:cNvSpPr/>
            <p:nvPr/>
          </p:nvSpPr>
          <p:spPr>
            <a:xfrm>
              <a:off x="10639439" y="712974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B6ED02-9A4C-4E27-9D82-CAC55B22908A}"/>
                </a:ext>
              </a:extLst>
            </p:cNvPr>
            <p:cNvSpPr txBox="1"/>
            <p:nvPr/>
          </p:nvSpPr>
          <p:spPr>
            <a:xfrm>
              <a:off x="10840645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卯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98538BA-8581-477F-9958-277612EBEBF2}"/>
              </a:ext>
            </a:extLst>
          </p:cNvPr>
          <p:cNvGrpSpPr/>
          <p:nvPr/>
        </p:nvGrpSpPr>
        <p:grpSpPr>
          <a:xfrm>
            <a:off x="3509013" y="9907665"/>
            <a:ext cx="1163746" cy="1163746"/>
            <a:chOff x="692937" y="8491777"/>
            <a:chExt cx="1163746" cy="1163746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A074BA98-6174-4BAB-8C3B-166C44BF113E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C03040-A4C9-4F0D-AE5E-2F77367099CA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C9CD55A-4F18-46FB-863E-7F79D841073D}"/>
              </a:ext>
            </a:extLst>
          </p:cNvPr>
          <p:cNvGrpSpPr/>
          <p:nvPr/>
        </p:nvGrpSpPr>
        <p:grpSpPr>
          <a:xfrm>
            <a:off x="14250270" y="5452427"/>
            <a:ext cx="1163746" cy="1163746"/>
            <a:chOff x="10669031" y="8647360"/>
            <a:chExt cx="1163746" cy="1163746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74DA9BBB-5668-4DD2-A626-C2350B549025}"/>
                </a:ext>
              </a:extLst>
            </p:cNvPr>
            <p:cNvSpPr/>
            <p:nvPr/>
          </p:nvSpPr>
          <p:spPr>
            <a:xfrm>
              <a:off x="10669031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4BF05-3E59-4A85-8988-01E707C7E5FE}"/>
                </a:ext>
              </a:extLst>
            </p:cNvPr>
            <p:cNvSpPr txBox="1"/>
            <p:nvPr/>
          </p:nvSpPr>
          <p:spPr>
            <a:xfrm>
              <a:off x="10876442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酉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FEDB0A8-71D2-4B35-9C13-3856876FD508}"/>
              </a:ext>
            </a:extLst>
          </p:cNvPr>
          <p:cNvGrpSpPr/>
          <p:nvPr/>
        </p:nvGrpSpPr>
        <p:grpSpPr>
          <a:xfrm>
            <a:off x="14244698" y="9907665"/>
            <a:ext cx="1163746" cy="1163746"/>
            <a:chOff x="4605740" y="8513283"/>
            <a:chExt cx="1163746" cy="1163746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82C1BE75-E195-477A-9B85-56FBC9817E5B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245F11-0DBE-44A3-8BB3-AC16F305A3BF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D6B8944-AE02-485E-8C16-DF6D2A3373DB}"/>
              </a:ext>
            </a:extLst>
          </p:cNvPr>
          <p:cNvGrpSpPr/>
          <p:nvPr/>
        </p:nvGrpSpPr>
        <p:grpSpPr>
          <a:xfrm>
            <a:off x="19613730" y="5452427"/>
            <a:ext cx="1163746" cy="1163746"/>
            <a:chOff x="14791113" y="8527792"/>
            <a:chExt cx="1163746" cy="1163746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93486379-A43B-40B2-A103-2D059569AB17}"/>
                </a:ext>
              </a:extLst>
            </p:cNvPr>
            <p:cNvSpPr/>
            <p:nvPr/>
          </p:nvSpPr>
          <p:spPr>
            <a:xfrm>
              <a:off x="14791113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45ECBC-A9ED-4327-8DC7-5D2E24E35528}"/>
                </a:ext>
              </a:extLst>
            </p:cNvPr>
            <p:cNvSpPr txBox="1"/>
            <p:nvPr/>
          </p:nvSpPr>
          <p:spPr>
            <a:xfrm>
              <a:off x="15013764" y="873065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子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255647D-4860-45C9-A066-F0345835588E}"/>
              </a:ext>
            </a:extLst>
          </p:cNvPr>
          <p:cNvGrpSpPr/>
          <p:nvPr/>
        </p:nvGrpSpPr>
        <p:grpSpPr>
          <a:xfrm>
            <a:off x="19608158" y="9907665"/>
            <a:ext cx="1163746" cy="1163746"/>
            <a:chOff x="5925995" y="8513283"/>
            <a:chExt cx="1163746" cy="1163746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3C2EFAA4-BFEF-4852-AF31-EA38B3CBC090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B8AC2C-4BA5-454C-AE13-F4E7D7274B4A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CC76E69-5810-4633-97EF-0D02F817D86C}"/>
              </a:ext>
            </a:extLst>
          </p:cNvPr>
          <p:cNvGrpSpPr/>
          <p:nvPr/>
        </p:nvGrpSpPr>
        <p:grpSpPr>
          <a:xfrm>
            <a:off x="1727014" y="5452427"/>
            <a:ext cx="1163746" cy="1163746"/>
            <a:chOff x="9285809" y="7154095"/>
            <a:chExt cx="1163746" cy="116374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ABA2EFD4-C333-4F66-981A-3D518A1351D0}"/>
                </a:ext>
              </a:extLst>
            </p:cNvPr>
            <p:cNvSpPr/>
            <p:nvPr/>
          </p:nvSpPr>
          <p:spPr>
            <a:xfrm>
              <a:off x="928580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56889F-256A-4DD4-9854-97F93999A922}"/>
                </a:ext>
              </a:extLst>
            </p:cNvPr>
            <p:cNvSpPr txBox="1"/>
            <p:nvPr/>
          </p:nvSpPr>
          <p:spPr>
            <a:xfrm>
              <a:off x="9502414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寅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0914A1E-C755-48C6-93B3-52DDAE4BD66E}"/>
              </a:ext>
            </a:extLst>
          </p:cNvPr>
          <p:cNvGrpSpPr/>
          <p:nvPr/>
        </p:nvGrpSpPr>
        <p:grpSpPr>
          <a:xfrm>
            <a:off x="1721442" y="9907665"/>
            <a:ext cx="1163746" cy="1163746"/>
            <a:chOff x="692937" y="7132589"/>
            <a:chExt cx="1163746" cy="116374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4DF40430-9DA3-401B-AB13-439AF697A02E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B44705-2226-4047-BD90-0EC7D888442A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F746862-827B-4E9F-B0F8-CA089D8C86C8}"/>
              </a:ext>
            </a:extLst>
          </p:cNvPr>
          <p:cNvGrpSpPr/>
          <p:nvPr/>
        </p:nvGrpSpPr>
        <p:grpSpPr>
          <a:xfrm>
            <a:off x="1713963" y="8480903"/>
            <a:ext cx="1163746" cy="1163746"/>
            <a:chOff x="1942370" y="7154095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C3BEC630-FA01-485F-A0B7-661FB517525A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BBC9F2-434A-48E7-968E-9FF0A8551881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DCA9771-3F9E-42B3-A332-9FF9951F163C}"/>
              </a:ext>
            </a:extLst>
          </p:cNvPr>
          <p:cNvGrpSpPr/>
          <p:nvPr/>
        </p:nvGrpSpPr>
        <p:grpSpPr>
          <a:xfrm>
            <a:off x="5302156" y="5452427"/>
            <a:ext cx="1163746" cy="1163746"/>
            <a:chOff x="11993069" y="7146138"/>
            <a:chExt cx="1163746" cy="116374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974D7A0D-7B79-4801-858F-A70241506397}"/>
                </a:ext>
              </a:extLst>
            </p:cNvPr>
            <p:cNvSpPr/>
            <p:nvPr/>
          </p:nvSpPr>
          <p:spPr>
            <a:xfrm>
              <a:off x="11993069" y="714613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DF7C49-25F7-4A2B-BFE0-9DAC4D91E353}"/>
                </a:ext>
              </a:extLst>
            </p:cNvPr>
            <p:cNvSpPr txBox="1"/>
            <p:nvPr/>
          </p:nvSpPr>
          <p:spPr>
            <a:xfrm>
              <a:off x="12210249" y="734329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辰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E7B20B6-B283-405D-8542-CA79E642D406}"/>
              </a:ext>
            </a:extLst>
          </p:cNvPr>
          <p:cNvGrpSpPr/>
          <p:nvPr/>
        </p:nvGrpSpPr>
        <p:grpSpPr>
          <a:xfrm>
            <a:off x="5296584" y="7090303"/>
            <a:ext cx="1163746" cy="1163746"/>
            <a:chOff x="692937" y="8491777"/>
            <a:chExt cx="1163746" cy="1163746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B4B02843-E311-457B-B10A-7044FF88A9A5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BFAE84-59E3-4764-BB4B-7A5F9D14510E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AA77C8EA-3E7E-4978-A1AA-F4E74173A44D}"/>
              </a:ext>
            </a:extLst>
          </p:cNvPr>
          <p:cNvGrpSpPr/>
          <p:nvPr/>
        </p:nvGrpSpPr>
        <p:grpSpPr>
          <a:xfrm>
            <a:off x="5296584" y="9907665"/>
            <a:ext cx="1163746" cy="1163746"/>
            <a:chOff x="3239765" y="7154095"/>
            <a:chExt cx="1163746" cy="116374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95B4FB8F-5988-4F4B-98C1-85C638DC3730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E8D585-337E-4DC4-A114-1CE53CD0ACCF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EAA02C3-0DA5-494E-8F63-EB79EE986AFD}"/>
              </a:ext>
            </a:extLst>
          </p:cNvPr>
          <p:cNvGrpSpPr/>
          <p:nvPr/>
        </p:nvGrpSpPr>
        <p:grpSpPr>
          <a:xfrm>
            <a:off x="5296584" y="8480903"/>
            <a:ext cx="1163746" cy="1163746"/>
            <a:chOff x="5925995" y="8513283"/>
            <a:chExt cx="1163746" cy="1163746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ECE8706B-6F3F-4638-9D89-6EDF962DE4FE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9C665A-045F-47DE-A034-2E6029E63580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CC8E9382-5347-4123-B799-D0130CCA4452}"/>
              </a:ext>
            </a:extLst>
          </p:cNvPr>
          <p:cNvGrpSpPr/>
          <p:nvPr/>
        </p:nvGrpSpPr>
        <p:grpSpPr>
          <a:xfrm>
            <a:off x="7089727" y="5452427"/>
            <a:ext cx="1163746" cy="1163746"/>
            <a:chOff x="13346699" y="7103322"/>
            <a:chExt cx="1163746" cy="1163746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C73EB166-0B6B-4668-BD1A-9EC8C6D8D2FF}"/>
                </a:ext>
              </a:extLst>
            </p:cNvPr>
            <p:cNvSpPr/>
            <p:nvPr/>
          </p:nvSpPr>
          <p:spPr>
            <a:xfrm>
              <a:off x="13346699" y="710332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E9C215-660B-4A14-8A26-C1E8FCD5BC38}"/>
                </a:ext>
              </a:extLst>
            </p:cNvPr>
            <p:cNvSpPr txBox="1"/>
            <p:nvPr/>
          </p:nvSpPr>
          <p:spPr>
            <a:xfrm>
              <a:off x="13557920" y="732689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巳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51F7892-CBC7-44AB-A111-AFF153DE33D9}"/>
              </a:ext>
            </a:extLst>
          </p:cNvPr>
          <p:cNvGrpSpPr/>
          <p:nvPr/>
        </p:nvGrpSpPr>
        <p:grpSpPr>
          <a:xfrm>
            <a:off x="7084155" y="9907665"/>
            <a:ext cx="1163746" cy="1163746"/>
            <a:chOff x="1942370" y="7154095"/>
            <a:chExt cx="1163746" cy="1163746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63B117A5-D24B-4176-B471-D9F7FE7AA378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941804E-A30F-4014-8411-D1C729A2F779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FF5AF6D-F6D1-42BB-8509-E65D30BC56BC}"/>
              </a:ext>
            </a:extLst>
          </p:cNvPr>
          <p:cNvGrpSpPr/>
          <p:nvPr/>
        </p:nvGrpSpPr>
        <p:grpSpPr>
          <a:xfrm>
            <a:off x="7093536" y="8480903"/>
            <a:ext cx="1163746" cy="1163746"/>
            <a:chOff x="4605740" y="7154095"/>
            <a:chExt cx="1163746" cy="1163746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535E84B2-8C5F-4209-96A0-80D288AD30C9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DB347C5-AD83-451A-BFC5-0BD757B09720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EDAA8A4-9149-4673-8054-DB9284D41DF2}"/>
              </a:ext>
            </a:extLst>
          </p:cNvPr>
          <p:cNvGrpSpPr/>
          <p:nvPr/>
        </p:nvGrpSpPr>
        <p:grpSpPr>
          <a:xfrm>
            <a:off x="8881108" y="5452427"/>
            <a:ext cx="1163746" cy="1163746"/>
            <a:chOff x="14700329" y="7129743"/>
            <a:chExt cx="1163746" cy="1163746"/>
          </a:xfrm>
        </p:grpSpPr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EDA5A2AD-1264-40C9-9B5C-9FC6D0D4F68D}"/>
                </a:ext>
              </a:extLst>
            </p:cNvPr>
            <p:cNvSpPr/>
            <p:nvPr/>
          </p:nvSpPr>
          <p:spPr>
            <a:xfrm>
              <a:off x="14700329" y="712974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63D845-C183-4DBD-8F28-D030430017EA}"/>
                </a:ext>
              </a:extLst>
            </p:cNvPr>
            <p:cNvSpPr txBox="1"/>
            <p:nvPr/>
          </p:nvSpPr>
          <p:spPr>
            <a:xfrm>
              <a:off x="14915753" y="733715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午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55D18982-8B2A-4DBA-9823-D6EF0E78E151}"/>
              </a:ext>
            </a:extLst>
          </p:cNvPr>
          <p:cNvGrpSpPr/>
          <p:nvPr/>
        </p:nvGrpSpPr>
        <p:grpSpPr>
          <a:xfrm>
            <a:off x="8875536" y="9907665"/>
            <a:ext cx="1163746" cy="1163746"/>
            <a:chOff x="7483829" y="6252168"/>
            <a:chExt cx="1163746" cy="1163746"/>
          </a:xfrm>
        </p:grpSpPr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20AEA84A-CD5D-4F64-AB88-F06585C31F48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40DACBF-28F7-40C2-B507-8C1185048715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2372FFF-DD2E-4262-9FF9-650DEA598D85}"/>
              </a:ext>
            </a:extLst>
          </p:cNvPr>
          <p:cNvGrpSpPr/>
          <p:nvPr/>
        </p:nvGrpSpPr>
        <p:grpSpPr>
          <a:xfrm>
            <a:off x="10668679" y="5452427"/>
            <a:ext cx="1163746" cy="1163746"/>
            <a:chOff x="16053959" y="7154095"/>
            <a:chExt cx="1163746" cy="1163746"/>
          </a:xfrm>
        </p:grpSpPr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91E0CD6C-C387-4F21-A047-35F63883973F}"/>
                </a:ext>
              </a:extLst>
            </p:cNvPr>
            <p:cNvSpPr/>
            <p:nvPr/>
          </p:nvSpPr>
          <p:spPr>
            <a:xfrm>
              <a:off x="1605395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067AC85-60EF-4F4B-94D9-A06E9654A17A}"/>
                </a:ext>
              </a:extLst>
            </p:cNvPr>
            <p:cNvSpPr txBox="1"/>
            <p:nvPr/>
          </p:nvSpPr>
          <p:spPr>
            <a:xfrm>
              <a:off x="16261370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未</a:t>
              </a: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7E762CB9-C9B9-4A82-B484-7D8E8E75AB0C}"/>
              </a:ext>
            </a:extLst>
          </p:cNvPr>
          <p:cNvGrpSpPr/>
          <p:nvPr/>
        </p:nvGrpSpPr>
        <p:grpSpPr>
          <a:xfrm>
            <a:off x="10663107" y="7090303"/>
            <a:ext cx="1163746" cy="1163746"/>
            <a:chOff x="7483829" y="6252168"/>
            <a:chExt cx="1163746" cy="1163746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B28D4241-D510-4ED7-A654-34747845BB92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084B506-80FF-4DE6-8777-F8ECB51D86C5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341C96FE-534D-4F14-AC22-CCCA421C1692}"/>
              </a:ext>
            </a:extLst>
          </p:cNvPr>
          <p:cNvGrpSpPr/>
          <p:nvPr/>
        </p:nvGrpSpPr>
        <p:grpSpPr>
          <a:xfrm>
            <a:off x="10663107" y="9907665"/>
            <a:ext cx="1163746" cy="1163746"/>
            <a:chOff x="3239765" y="8513283"/>
            <a:chExt cx="1163746" cy="1163746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C292B231-8C2A-40E6-A8AE-8E0C5A0ABC85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E27B9A5-D3E1-438B-B1EE-80AE5A552D4E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F7F303A3-039A-4407-BE3D-64DF4595D560}"/>
              </a:ext>
            </a:extLst>
          </p:cNvPr>
          <p:cNvGrpSpPr/>
          <p:nvPr/>
        </p:nvGrpSpPr>
        <p:grpSpPr>
          <a:xfrm>
            <a:off x="10671530" y="8480903"/>
            <a:ext cx="1163746" cy="1163746"/>
            <a:chOff x="692937" y="8491777"/>
            <a:chExt cx="1163746" cy="1163746"/>
          </a:xfrm>
        </p:grpSpPr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DF8C57C0-A5C1-4F04-A147-2CCA354693CD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2BC19B-182D-4884-8613-33BED17A51E9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62725495-9920-455A-8C02-F572441361E2}"/>
              </a:ext>
            </a:extLst>
          </p:cNvPr>
          <p:cNvGrpSpPr/>
          <p:nvPr/>
        </p:nvGrpSpPr>
        <p:grpSpPr>
          <a:xfrm>
            <a:off x="12459101" y="5452427"/>
            <a:ext cx="1163746" cy="1163746"/>
            <a:chOff x="9295003" y="8647360"/>
            <a:chExt cx="1163746" cy="1163746"/>
          </a:xfrm>
        </p:grpSpPr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56CA6120-2531-4A4F-B14D-ADA1A3D7950C}"/>
                </a:ext>
              </a:extLst>
            </p:cNvPr>
            <p:cNvSpPr/>
            <p:nvPr/>
          </p:nvSpPr>
          <p:spPr>
            <a:xfrm>
              <a:off x="9295003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2B1C05A-05A5-4FEE-9DFD-0218E59B5A7E}"/>
                </a:ext>
              </a:extLst>
            </p:cNvPr>
            <p:cNvSpPr txBox="1"/>
            <p:nvPr/>
          </p:nvSpPr>
          <p:spPr>
            <a:xfrm>
              <a:off x="9510034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申</a:t>
              </a: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2BE33FEE-2A12-44E4-9212-EAB38E729AAB}"/>
              </a:ext>
            </a:extLst>
          </p:cNvPr>
          <p:cNvGrpSpPr/>
          <p:nvPr/>
        </p:nvGrpSpPr>
        <p:grpSpPr>
          <a:xfrm>
            <a:off x="12453529" y="9907665"/>
            <a:ext cx="1163746" cy="1163746"/>
            <a:chOff x="4605740" y="7154095"/>
            <a:chExt cx="1163746" cy="1163746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15915D7D-83F0-47A7-8F25-5E7A23DD4776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84013A1-9D99-4683-BCC7-45C29EF84E81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34DDE1B0-379F-4F25-B201-268CF88BEB96}"/>
              </a:ext>
            </a:extLst>
          </p:cNvPr>
          <p:cNvGrpSpPr/>
          <p:nvPr/>
        </p:nvGrpSpPr>
        <p:grpSpPr>
          <a:xfrm>
            <a:off x="12462699" y="8480903"/>
            <a:ext cx="1163746" cy="1163746"/>
            <a:chOff x="5925995" y="7154095"/>
            <a:chExt cx="1163746" cy="1163746"/>
          </a:xfrm>
        </p:grpSpPr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C5E8EFE1-43D6-49F5-BA2A-E9ADBFB7C6EE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8E9C085-A27F-4DA6-A782-10CF1565F5FD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DE598B90-15E5-4CAD-95CA-3EA4AD2142C7}"/>
              </a:ext>
            </a:extLst>
          </p:cNvPr>
          <p:cNvGrpSpPr/>
          <p:nvPr/>
        </p:nvGrpSpPr>
        <p:grpSpPr>
          <a:xfrm>
            <a:off x="16038588" y="5452427"/>
            <a:ext cx="1163746" cy="1163746"/>
            <a:chOff x="12043059" y="8647360"/>
            <a:chExt cx="1163746" cy="1163746"/>
          </a:xfrm>
        </p:grpSpPr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F449BFA2-9360-4910-9179-7B12450F3BB5}"/>
                </a:ext>
              </a:extLst>
            </p:cNvPr>
            <p:cNvSpPr/>
            <p:nvPr/>
          </p:nvSpPr>
          <p:spPr>
            <a:xfrm>
              <a:off x="12043059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5C98EF7-2438-4F96-9B75-019AA03238B0}"/>
                </a:ext>
              </a:extLst>
            </p:cNvPr>
            <p:cNvSpPr txBox="1"/>
            <p:nvPr/>
          </p:nvSpPr>
          <p:spPr>
            <a:xfrm>
              <a:off x="12244152" y="884451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戌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33DB4ED-D123-4030-9FCC-A868EB2D9C02}"/>
              </a:ext>
            </a:extLst>
          </p:cNvPr>
          <p:cNvGrpSpPr/>
          <p:nvPr/>
        </p:nvGrpSpPr>
        <p:grpSpPr>
          <a:xfrm>
            <a:off x="16033016" y="7090303"/>
            <a:ext cx="1163746" cy="1163746"/>
            <a:chOff x="4605740" y="8513283"/>
            <a:chExt cx="1163746" cy="1163746"/>
          </a:xfrm>
        </p:grpSpPr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3BD13EBD-194E-4F08-BE32-E416F4ED8798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D907692-FD75-48A4-993E-DC35FB7E3FA0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44292C8F-5243-4EA9-8ADD-533BCCD34030}"/>
              </a:ext>
            </a:extLst>
          </p:cNvPr>
          <p:cNvGrpSpPr/>
          <p:nvPr/>
        </p:nvGrpSpPr>
        <p:grpSpPr>
          <a:xfrm>
            <a:off x="16033016" y="9907665"/>
            <a:ext cx="1163746" cy="1163746"/>
            <a:chOff x="3239765" y="7154095"/>
            <a:chExt cx="1163746" cy="1163746"/>
          </a:xfrm>
        </p:grpSpPr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6D4D4629-D793-43C8-8666-5291D4DE1CF0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43A3086-7F82-4F50-8CF5-D5B6E185C3D4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CDB95936-8A93-4692-A9B9-65BE971D3977}"/>
              </a:ext>
            </a:extLst>
          </p:cNvPr>
          <p:cNvGrpSpPr/>
          <p:nvPr/>
        </p:nvGrpSpPr>
        <p:grpSpPr>
          <a:xfrm>
            <a:off x="16032269" y="8480903"/>
            <a:ext cx="1163746" cy="1163746"/>
            <a:chOff x="7483829" y="6252168"/>
            <a:chExt cx="1163746" cy="1163746"/>
          </a:xfrm>
        </p:grpSpPr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17C6D2F5-575B-413F-985D-141D5B2FEF70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EE09E18-DC2A-4E41-8517-EE8DE45A6FF5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6C2790F-3BD3-48D2-9D82-0CC5FAFA81FA}"/>
              </a:ext>
            </a:extLst>
          </p:cNvPr>
          <p:cNvGrpSpPr/>
          <p:nvPr/>
        </p:nvGrpSpPr>
        <p:grpSpPr>
          <a:xfrm>
            <a:off x="17826159" y="5452427"/>
            <a:ext cx="1163746" cy="1163746"/>
            <a:chOff x="13417086" y="8527792"/>
            <a:chExt cx="1163746" cy="1163746"/>
          </a:xfrm>
        </p:grpSpPr>
        <p:sp>
          <p:nvSpPr>
            <p:cNvPr id="106" name="사각형: 둥근 모서리 105">
              <a:extLst>
                <a:ext uri="{FF2B5EF4-FFF2-40B4-BE49-F238E27FC236}">
                  <a16:creationId xmlns:a16="http://schemas.microsoft.com/office/drawing/2014/main" id="{D92B4486-5C4F-4B36-8CD0-2B5ACFE881AC}"/>
                </a:ext>
              </a:extLst>
            </p:cNvPr>
            <p:cNvSpPr/>
            <p:nvPr/>
          </p:nvSpPr>
          <p:spPr>
            <a:xfrm>
              <a:off x="13417086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E9E52D-CB20-4220-85F3-1BA892BF8A3E}"/>
                </a:ext>
              </a:extLst>
            </p:cNvPr>
            <p:cNvSpPr txBox="1"/>
            <p:nvPr/>
          </p:nvSpPr>
          <p:spPr>
            <a:xfrm>
              <a:off x="13624497" y="871424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亥</a:t>
              </a:r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274DE3F1-64CA-496F-AB2F-B419DCBE66E0}"/>
              </a:ext>
            </a:extLst>
          </p:cNvPr>
          <p:cNvGrpSpPr/>
          <p:nvPr/>
        </p:nvGrpSpPr>
        <p:grpSpPr>
          <a:xfrm>
            <a:off x="17857872" y="9907665"/>
            <a:ext cx="1163746" cy="1163746"/>
            <a:chOff x="5925995" y="7154095"/>
            <a:chExt cx="1163746" cy="1163746"/>
          </a:xfrm>
        </p:grpSpPr>
        <p:sp>
          <p:nvSpPr>
            <p:cNvPr id="109" name="사각형: 둥근 모서리 108">
              <a:extLst>
                <a:ext uri="{FF2B5EF4-FFF2-40B4-BE49-F238E27FC236}">
                  <a16:creationId xmlns:a16="http://schemas.microsoft.com/office/drawing/2014/main" id="{CCC00EE2-2AA8-4855-82A7-F34FFFA05590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47C0FC1-DBB1-405E-8DBD-29491E0F831C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0B5BEF9C-8915-460B-84E9-8E8837160924}"/>
              </a:ext>
            </a:extLst>
          </p:cNvPr>
          <p:cNvGrpSpPr/>
          <p:nvPr/>
        </p:nvGrpSpPr>
        <p:grpSpPr>
          <a:xfrm>
            <a:off x="17857872" y="8480903"/>
            <a:ext cx="1163746" cy="1163746"/>
            <a:chOff x="692937" y="7132589"/>
            <a:chExt cx="1163746" cy="1163746"/>
          </a:xfrm>
        </p:grpSpPr>
        <p:sp>
          <p:nvSpPr>
            <p:cNvPr id="112" name="사각형: 둥근 모서리 111">
              <a:extLst>
                <a:ext uri="{FF2B5EF4-FFF2-40B4-BE49-F238E27FC236}">
                  <a16:creationId xmlns:a16="http://schemas.microsoft.com/office/drawing/2014/main" id="{0F648826-1FA6-4DFF-AA0E-C527A5F2C252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0C2215-EE6E-4AF9-8F83-CB1ED7A5CFCF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0E8F4F58-CACD-4995-8085-B4DA798EDDD8}"/>
              </a:ext>
            </a:extLst>
          </p:cNvPr>
          <p:cNvGrpSpPr/>
          <p:nvPr/>
        </p:nvGrpSpPr>
        <p:grpSpPr>
          <a:xfrm>
            <a:off x="21401296" y="5452427"/>
            <a:ext cx="1163746" cy="1163746"/>
            <a:chOff x="16053959" y="8493756"/>
            <a:chExt cx="1163746" cy="1163746"/>
          </a:xfrm>
        </p:grpSpPr>
        <p:sp>
          <p:nvSpPr>
            <p:cNvPr id="115" name="사각형: 둥근 모서리 114">
              <a:extLst>
                <a:ext uri="{FF2B5EF4-FFF2-40B4-BE49-F238E27FC236}">
                  <a16:creationId xmlns:a16="http://schemas.microsoft.com/office/drawing/2014/main" id="{863635D4-249E-4746-A8BC-872F58223E48}"/>
                </a:ext>
              </a:extLst>
            </p:cNvPr>
            <p:cNvSpPr/>
            <p:nvPr/>
          </p:nvSpPr>
          <p:spPr>
            <a:xfrm>
              <a:off x="16053959" y="8493756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0B2F092-DF7F-4B4A-9321-934252A070DD}"/>
                </a:ext>
              </a:extLst>
            </p:cNvPr>
            <p:cNvSpPr txBox="1"/>
            <p:nvPr/>
          </p:nvSpPr>
          <p:spPr>
            <a:xfrm>
              <a:off x="16273174" y="8720981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丑</a:t>
              </a: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63F78987-472E-4C14-9D96-BE1866FE15D5}"/>
              </a:ext>
            </a:extLst>
          </p:cNvPr>
          <p:cNvGrpSpPr/>
          <p:nvPr/>
        </p:nvGrpSpPr>
        <p:grpSpPr>
          <a:xfrm>
            <a:off x="21395724" y="7090303"/>
            <a:ext cx="1163746" cy="1163746"/>
            <a:chOff x="5925995" y="8513283"/>
            <a:chExt cx="1163746" cy="1163746"/>
          </a:xfrm>
        </p:grpSpPr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A38747CA-4387-4551-A23D-7E2B9382F55F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1C6B8C-06F5-491A-A3E1-5F93A103790C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FC9E0664-F7C5-45FC-81B4-F300F8AB77D6}"/>
              </a:ext>
            </a:extLst>
          </p:cNvPr>
          <p:cNvGrpSpPr/>
          <p:nvPr/>
        </p:nvGrpSpPr>
        <p:grpSpPr>
          <a:xfrm>
            <a:off x="21395724" y="9907665"/>
            <a:ext cx="1163746" cy="1163746"/>
            <a:chOff x="3239765" y="8513283"/>
            <a:chExt cx="1163746" cy="1163746"/>
          </a:xfrm>
        </p:grpSpPr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F03EAEFD-9AEA-4718-BEE0-212201698FAE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1E8CC0B-41AC-4EEA-B7E0-8320EED62C7B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1B8B5D1B-90ED-42DB-BBBD-F2B3CDCA872E}"/>
              </a:ext>
            </a:extLst>
          </p:cNvPr>
          <p:cNvGrpSpPr/>
          <p:nvPr/>
        </p:nvGrpSpPr>
        <p:grpSpPr>
          <a:xfrm>
            <a:off x="21409275" y="8480903"/>
            <a:ext cx="1163746" cy="1163746"/>
            <a:chOff x="4605740" y="8513283"/>
            <a:chExt cx="1163746" cy="1163746"/>
          </a:xfrm>
        </p:grpSpPr>
        <p:sp>
          <p:nvSpPr>
            <p:cNvPr id="124" name="사각형: 둥근 모서리 123">
              <a:extLst>
                <a:ext uri="{FF2B5EF4-FFF2-40B4-BE49-F238E27FC236}">
                  <a16:creationId xmlns:a16="http://schemas.microsoft.com/office/drawing/2014/main" id="{A5016AD9-F2A0-437A-B1AD-CDB24CEAF519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FF96981-0A27-4E28-9ED3-234AD091C9A8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71786775-DA76-4B10-8AA4-06CD1A3FADC0}"/>
              </a:ext>
            </a:extLst>
          </p:cNvPr>
          <p:cNvSpPr/>
          <p:nvPr/>
        </p:nvSpPr>
        <p:spPr>
          <a:xfrm>
            <a:off x="1636732" y="9790781"/>
            <a:ext cx="21040843" cy="1371680"/>
          </a:xfrm>
          <a:prstGeom prst="rect">
            <a:avLst/>
          </a:prstGeom>
          <a:noFill/>
          <a:ln w="57150">
            <a:solidFill>
              <a:srgbClr val="FF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7" name="직선 연결선 126">
            <a:extLst>
              <a:ext uri="{FF2B5EF4-FFF2-40B4-BE49-F238E27FC236}">
                <a16:creationId xmlns:a16="http://schemas.microsoft.com/office/drawing/2014/main" id="{56471F05-A14B-4937-BB2E-DAD0F0DCBA74}"/>
              </a:ext>
            </a:extLst>
          </p:cNvPr>
          <p:cNvCxnSpPr>
            <a:cxnSpLocks/>
          </p:cNvCxnSpPr>
          <p:nvPr/>
        </p:nvCxnSpPr>
        <p:spPr>
          <a:xfrm flipH="1">
            <a:off x="1721442" y="6834520"/>
            <a:ext cx="2087142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D50DF848-85D9-41F1-AD82-AA528E73DABC}"/>
              </a:ext>
            </a:extLst>
          </p:cNvPr>
          <p:cNvCxnSpPr>
            <a:cxnSpLocks/>
          </p:cNvCxnSpPr>
          <p:nvPr/>
        </p:nvCxnSpPr>
        <p:spPr>
          <a:xfrm flipV="1">
            <a:off x="3194725" y="5329702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1AA052FE-2711-4013-8687-D9EC78F24DA1}"/>
              </a:ext>
            </a:extLst>
          </p:cNvPr>
          <p:cNvCxnSpPr>
            <a:cxnSpLocks/>
          </p:cNvCxnSpPr>
          <p:nvPr/>
        </p:nvCxnSpPr>
        <p:spPr>
          <a:xfrm flipV="1">
            <a:off x="4998125" y="532970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E2168312-14A2-40E0-AFB5-CDF277483A78}"/>
              </a:ext>
            </a:extLst>
          </p:cNvPr>
          <p:cNvCxnSpPr>
            <a:cxnSpLocks/>
          </p:cNvCxnSpPr>
          <p:nvPr/>
        </p:nvCxnSpPr>
        <p:spPr>
          <a:xfrm flipV="1">
            <a:off x="6801525" y="5329700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32CCB0B-3FAF-42BF-834E-03B161696C0A}"/>
              </a:ext>
            </a:extLst>
          </p:cNvPr>
          <p:cNvCxnSpPr>
            <a:cxnSpLocks/>
          </p:cNvCxnSpPr>
          <p:nvPr/>
        </p:nvCxnSpPr>
        <p:spPr>
          <a:xfrm flipV="1">
            <a:off x="8557300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35A1375D-0237-402C-BC94-3C524971D82D}"/>
              </a:ext>
            </a:extLst>
          </p:cNvPr>
          <p:cNvCxnSpPr>
            <a:cxnSpLocks/>
          </p:cNvCxnSpPr>
          <p:nvPr/>
        </p:nvCxnSpPr>
        <p:spPr>
          <a:xfrm flipV="1">
            <a:off x="10366909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C181CE51-88AA-4F2C-BCF0-81C29A87A98D}"/>
              </a:ext>
            </a:extLst>
          </p:cNvPr>
          <p:cNvCxnSpPr>
            <a:cxnSpLocks/>
          </p:cNvCxnSpPr>
          <p:nvPr/>
        </p:nvCxnSpPr>
        <p:spPr>
          <a:xfrm flipV="1">
            <a:off x="12157154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>
            <a:extLst>
              <a:ext uri="{FF2B5EF4-FFF2-40B4-BE49-F238E27FC236}">
                <a16:creationId xmlns:a16="http://schemas.microsoft.com/office/drawing/2014/main" id="{9E48366E-AFA0-4284-B0EF-DD55AE1D6CF8}"/>
              </a:ext>
            </a:extLst>
          </p:cNvPr>
          <p:cNvCxnSpPr>
            <a:cxnSpLocks/>
          </p:cNvCxnSpPr>
          <p:nvPr/>
        </p:nvCxnSpPr>
        <p:spPr>
          <a:xfrm flipV="1">
            <a:off x="13967500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>
            <a:extLst>
              <a:ext uri="{FF2B5EF4-FFF2-40B4-BE49-F238E27FC236}">
                <a16:creationId xmlns:a16="http://schemas.microsoft.com/office/drawing/2014/main" id="{CF2B0AFE-7909-44CD-87C6-69EC5E4D05DB}"/>
              </a:ext>
            </a:extLst>
          </p:cNvPr>
          <p:cNvCxnSpPr>
            <a:cxnSpLocks/>
          </p:cNvCxnSpPr>
          <p:nvPr/>
        </p:nvCxnSpPr>
        <p:spPr>
          <a:xfrm flipV="1">
            <a:off x="15742325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68437BA4-9873-49BE-8DA6-86B872A57DBD}"/>
              </a:ext>
            </a:extLst>
          </p:cNvPr>
          <p:cNvCxnSpPr>
            <a:cxnSpLocks/>
          </p:cNvCxnSpPr>
          <p:nvPr/>
        </p:nvCxnSpPr>
        <p:spPr>
          <a:xfrm flipV="1">
            <a:off x="17552075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>
            <a:extLst>
              <a:ext uri="{FF2B5EF4-FFF2-40B4-BE49-F238E27FC236}">
                <a16:creationId xmlns:a16="http://schemas.microsoft.com/office/drawing/2014/main" id="{21376524-34B2-448C-951C-CC6EBF1E55C0}"/>
              </a:ext>
            </a:extLst>
          </p:cNvPr>
          <p:cNvCxnSpPr>
            <a:cxnSpLocks/>
          </p:cNvCxnSpPr>
          <p:nvPr/>
        </p:nvCxnSpPr>
        <p:spPr>
          <a:xfrm flipV="1">
            <a:off x="19323725" y="5329691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>
            <a:extLst>
              <a:ext uri="{FF2B5EF4-FFF2-40B4-BE49-F238E27FC236}">
                <a16:creationId xmlns:a16="http://schemas.microsoft.com/office/drawing/2014/main" id="{28239302-BAB0-4678-BC34-A7C9975D0070}"/>
              </a:ext>
            </a:extLst>
          </p:cNvPr>
          <p:cNvCxnSpPr>
            <a:cxnSpLocks/>
          </p:cNvCxnSpPr>
          <p:nvPr/>
        </p:nvCxnSpPr>
        <p:spPr>
          <a:xfrm flipV="1">
            <a:off x="21107551" y="5329692"/>
            <a:ext cx="0" cy="628809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7EAFF30C-0214-450F-84D4-CE87E90642CA}"/>
              </a:ext>
            </a:extLst>
          </p:cNvPr>
          <p:cNvSpPr txBox="1"/>
          <p:nvPr/>
        </p:nvSpPr>
        <p:spPr>
          <a:xfrm>
            <a:off x="147921" y="7268275"/>
            <a:ext cx="1130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여기</a:t>
            </a:r>
            <a:endParaRPr lang="en-US" altLang="ko-KR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초기</a:t>
            </a:r>
            <a:r>
              <a:rPr lang="en-US" altLang="ko-KR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08DA104-08D5-4004-98E5-8F8BCE196631}"/>
              </a:ext>
            </a:extLst>
          </p:cNvPr>
          <p:cNvSpPr txBox="1"/>
          <p:nvPr/>
        </p:nvSpPr>
        <p:spPr>
          <a:xfrm>
            <a:off x="279182" y="8853447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중기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73BB9C-05F5-456C-B230-B5472C15CA7B}"/>
              </a:ext>
            </a:extLst>
          </p:cNvPr>
          <p:cNvSpPr txBox="1"/>
          <p:nvPr/>
        </p:nvSpPr>
        <p:spPr>
          <a:xfrm>
            <a:off x="147921" y="10085637"/>
            <a:ext cx="1130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본기</a:t>
            </a:r>
            <a:endParaRPr lang="en-US" altLang="ko-KR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정기</a:t>
            </a:r>
            <a:r>
              <a:rPr lang="en-US" altLang="ko-KR" sz="28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26304C8-1C57-4AC5-AC87-4090D5F7B32C}"/>
              </a:ext>
            </a:extLst>
          </p:cNvPr>
          <p:cNvSpPr txBox="1"/>
          <p:nvPr/>
        </p:nvSpPr>
        <p:spPr>
          <a:xfrm>
            <a:off x="2341908" y="9263157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EBDB078-A7B6-4D62-91A7-8D2C703A762D}"/>
              </a:ext>
            </a:extLst>
          </p:cNvPr>
          <p:cNvSpPr txBox="1"/>
          <p:nvPr/>
        </p:nvSpPr>
        <p:spPr>
          <a:xfrm>
            <a:off x="2328112" y="10639241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70%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C7B0045-6668-45B6-93C2-9647F1066EBD}"/>
              </a:ext>
            </a:extLst>
          </p:cNvPr>
          <p:cNvSpPr txBox="1"/>
          <p:nvPr/>
        </p:nvSpPr>
        <p:spPr>
          <a:xfrm>
            <a:off x="4028574" y="10639241"/>
            <a:ext cx="107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B899D2C-6F20-48AD-8826-477F914DD5B7}"/>
              </a:ext>
            </a:extLst>
          </p:cNvPr>
          <p:cNvSpPr txBox="1"/>
          <p:nvPr/>
        </p:nvSpPr>
        <p:spPr>
          <a:xfrm>
            <a:off x="5919945" y="9263157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0F8B766-8B84-43C1-9814-CE20B34870CB}"/>
              </a:ext>
            </a:extLst>
          </p:cNvPr>
          <p:cNvSpPr txBox="1"/>
          <p:nvPr/>
        </p:nvSpPr>
        <p:spPr>
          <a:xfrm>
            <a:off x="5906149" y="10639241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0931C2A-5256-4E93-9061-9ABE2BDC8632}"/>
              </a:ext>
            </a:extLst>
          </p:cNvPr>
          <p:cNvSpPr txBox="1"/>
          <p:nvPr/>
        </p:nvSpPr>
        <p:spPr>
          <a:xfrm>
            <a:off x="7731249" y="9263157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EBC168-5E9A-4E5D-AFE1-AB9D72D4CCE1}"/>
              </a:ext>
            </a:extLst>
          </p:cNvPr>
          <p:cNvSpPr txBox="1"/>
          <p:nvPr/>
        </p:nvSpPr>
        <p:spPr>
          <a:xfrm>
            <a:off x="7717453" y="10639241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70%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6AFEABB-CF2A-4789-91AA-C8339956C03D}"/>
              </a:ext>
            </a:extLst>
          </p:cNvPr>
          <p:cNvSpPr txBox="1"/>
          <p:nvPr/>
        </p:nvSpPr>
        <p:spPr>
          <a:xfrm>
            <a:off x="13104489" y="9205978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8ED64E3-BC41-43F7-81D6-D9EB6008206A}"/>
              </a:ext>
            </a:extLst>
          </p:cNvPr>
          <p:cNvSpPr txBox="1"/>
          <p:nvPr/>
        </p:nvSpPr>
        <p:spPr>
          <a:xfrm>
            <a:off x="13090693" y="10582062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70%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A5692B0-53ED-495B-B2D2-797A67EA104C}"/>
              </a:ext>
            </a:extLst>
          </p:cNvPr>
          <p:cNvSpPr txBox="1"/>
          <p:nvPr/>
        </p:nvSpPr>
        <p:spPr>
          <a:xfrm>
            <a:off x="18459619" y="9207391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8C43CCF-6DAC-4B69-92F3-E6E01B0E7E76}"/>
              </a:ext>
            </a:extLst>
          </p:cNvPr>
          <p:cNvSpPr txBox="1"/>
          <p:nvPr/>
        </p:nvSpPr>
        <p:spPr>
          <a:xfrm>
            <a:off x="18445823" y="10583475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70%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4EEF359-4131-4ABA-BE2D-7F645201C9F4}"/>
              </a:ext>
            </a:extLst>
          </p:cNvPr>
          <p:cNvSpPr txBox="1"/>
          <p:nvPr/>
        </p:nvSpPr>
        <p:spPr>
          <a:xfrm>
            <a:off x="9347707" y="10684034"/>
            <a:ext cx="107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FBF01CD-BD6E-48DD-B270-2493D1DCB0B0}"/>
              </a:ext>
            </a:extLst>
          </p:cNvPr>
          <p:cNvSpPr txBox="1"/>
          <p:nvPr/>
        </p:nvSpPr>
        <p:spPr>
          <a:xfrm>
            <a:off x="14735614" y="10638075"/>
            <a:ext cx="107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FD3FDBB-8C25-4E63-8D4A-6E810AFA45F6}"/>
              </a:ext>
            </a:extLst>
          </p:cNvPr>
          <p:cNvSpPr txBox="1"/>
          <p:nvPr/>
        </p:nvSpPr>
        <p:spPr>
          <a:xfrm>
            <a:off x="20095852" y="10638075"/>
            <a:ext cx="107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17E9092-14AB-4BEA-82B7-D88A59B80DD9}"/>
              </a:ext>
            </a:extLst>
          </p:cNvPr>
          <p:cNvSpPr txBox="1"/>
          <p:nvPr/>
        </p:nvSpPr>
        <p:spPr>
          <a:xfrm>
            <a:off x="5925762" y="7916221"/>
            <a:ext cx="101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27C6B51-454F-4233-B0F1-E12C48AB83B9}"/>
              </a:ext>
            </a:extLst>
          </p:cNvPr>
          <p:cNvSpPr txBox="1"/>
          <p:nvPr/>
        </p:nvSpPr>
        <p:spPr>
          <a:xfrm>
            <a:off x="11265182" y="7872623"/>
            <a:ext cx="101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E0DF9CE-1026-4D92-BF16-88220B38B675}"/>
              </a:ext>
            </a:extLst>
          </p:cNvPr>
          <p:cNvSpPr txBox="1"/>
          <p:nvPr/>
        </p:nvSpPr>
        <p:spPr>
          <a:xfrm>
            <a:off x="11324575" y="9261991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CD1E8F5-6822-45AA-A373-FC232D868D37}"/>
              </a:ext>
            </a:extLst>
          </p:cNvPr>
          <p:cNvSpPr txBox="1"/>
          <p:nvPr/>
        </p:nvSpPr>
        <p:spPr>
          <a:xfrm>
            <a:off x="11310779" y="10638075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2C1759B-2C8F-463F-B575-B5B8AFEA6550}"/>
              </a:ext>
            </a:extLst>
          </p:cNvPr>
          <p:cNvSpPr txBox="1"/>
          <p:nvPr/>
        </p:nvSpPr>
        <p:spPr>
          <a:xfrm>
            <a:off x="16654332" y="7854044"/>
            <a:ext cx="101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02F73AE-1FBB-470E-AA8F-394491B38AC2}"/>
              </a:ext>
            </a:extLst>
          </p:cNvPr>
          <p:cNvSpPr txBox="1"/>
          <p:nvPr/>
        </p:nvSpPr>
        <p:spPr>
          <a:xfrm>
            <a:off x="16713725" y="9243412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D26D88C-5860-4B5A-BE81-A4733913F16B}"/>
              </a:ext>
            </a:extLst>
          </p:cNvPr>
          <p:cNvSpPr txBox="1"/>
          <p:nvPr/>
        </p:nvSpPr>
        <p:spPr>
          <a:xfrm>
            <a:off x="16699929" y="10619496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06A4148-F04C-4347-B548-6545F5F1FDC3}"/>
              </a:ext>
            </a:extLst>
          </p:cNvPr>
          <p:cNvSpPr txBox="1"/>
          <p:nvPr/>
        </p:nvSpPr>
        <p:spPr>
          <a:xfrm>
            <a:off x="21879568" y="7854044"/>
            <a:ext cx="101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7914462-CBF2-4311-87EF-891B2EA6E416}"/>
              </a:ext>
            </a:extLst>
          </p:cNvPr>
          <p:cNvSpPr txBox="1"/>
          <p:nvPr/>
        </p:nvSpPr>
        <p:spPr>
          <a:xfrm>
            <a:off x="21938961" y="9243412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3A27B86-B775-4BA1-93E4-B736708B1E1A}"/>
              </a:ext>
            </a:extLst>
          </p:cNvPr>
          <p:cNvSpPr txBox="1"/>
          <p:nvPr/>
        </p:nvSpPr>
        <p:spPr>
          <a:xfrm>
            <a:off x="21925165" y="10619496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50%</a:t>
            </a:r>
            <a:endParaRPr lang="ko-KR" altLang="en-US" sz="28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124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1185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인사신해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계절의 시작에 해당하는 지지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2796505" y="9282697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AAEC62-AE04-49C3-A20C-07888CEFE85E}"/>
              </a:ext>
            </a:extLst>
          </p:cNvPr>
          <p:cNvGrpSpPr/>
          <p:nvPr/>
        </p:nvGrpSpPr>
        <p:grpSpPr>
          <a:xfrm>
            <a:off x="3089987" y="6072938"/>
            <a:ext cx="1163746" cy="1163746"/>
            <a:chOff x="9285809" y="7154095"/>
            <a:chExt cx="1163746" cy="11637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C92E508-DC40-4491-A4D4-789CA5DDC6EF}"/>
                </a:ext>
              </a:extLst>
            </p:cNvPr>
            <p:cNvSpPr/>
            <p:nvPr/>
          </p:nvSpPr>
          <p:spPr>
            <a:xfrm>
              <a:off x="928580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E08FC-9135-47D4-B543-2AE7623F46BC}"/>
                </a:ext>
              </a:extLst>
            </p:cNvPr>
            <p:cNvSpPr txBox="1"/>
            <p:nvPr/>
          </p:nvSpPr>
          <p:spPr>
            <a:xfrm>
              <a:off x="9502414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寅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04008B4-0F1D-4214-AB1F-7261323124AF}"/>
              </a:ext>
            </a:extLst>
          </p:cNvPr>
          <p:cNvGrpSpPr/>
          <p:nvPr/>
        </p:nvGrpSpPr>
        <p:grpSpPr>
          <a:xfrm>
            <a:off x="3755310" y="7478511"/>
            <a:ext cx="1163746" cy="1163746"/>
            <a:chOff x="692937" y="7132589"/>
            <a:chExt cx="1163746" cy="1163746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B837585D-5DF4-4F7F-B4B7-78B8A4997E37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E8285-B2DE-4585-BD2D-ECF47A6BA04A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6316DC2-89BE-456B-8FA7-0D6165B92AA9}"/>
              </a:ext>
            </a:extLst>
          </p:cNvPr>
          <p:cNvGrpSpPr/>
          <p:nvPr/>
        </p:nvGrpSpPr>
        <p:grpSpPr>
          <a:xfrm>
            <a:off x="2376201" y="7478511"/>
            <a:ext cx="1163746" cy="1163746"/>
            <a:chOff x="1942370" y="7154095"/>
            <a:chExt cx="1163746" cy="1163746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57CEF604-2AAD-4B6E-8789-247F1D011ECC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80098F-D218-42D6-BB10-5423854AB411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0C7033A-CE74-442E-A477-51F0E1F88949}"/>
              </a:ext>
            </a:extLst>
          </p:cNvPr>
          <p:cNvGrpSpPr/>
          <p:nvPr/>
        </p:nvGrpSpPr>
        <p:grpSpPr>
          <a:xfrm>
            <a:off x="8452700" y="6072938"/>
            <a:ext cx="1163746" cy="1163746"/>
            <a:chOff x="13346699" y="7103322"/>
            <a:chExt cx="1163746" cy="1163746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A6919087-0999-4877-8A72-AC64563D3256}"/>
                </a:ext>
              </a:extLst>
            </p:cNvPr>
            <p:cNvSpPr/>
            <p:nvPr/>
          </p:nvSpPr>
          <p:spPr>
            <a:xfrm>
              <a:off x="13346699" y="710332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ECDA80-A810-4191-87E6-B53CD08757DD}"/>
                </a:ext>
              </a:extLst>
            </p:cNvPr>
            <p:cNvSpPr txBox="1"/>
            <p:nvPr/>
          </p:nvSpPr>
          <p:spPr>
            <a:xfrm>
              <a:off x="13557920" y="732689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巳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B599151-B4D9-4BDB-846A-76811EA9579F}"/>
              </a:ext>
            </a:extLst>
          </p:cNvPr>
          <p:cNvGrpSpPr/>
          <p:nvPr/>
        </p:nvGrpSpPr>
        <p:grpSpPr>
          <a:xfrm>
            <a:off x="9187408" y="7500015"/>
            <a:ext cx="1163746" cy="1163746"/>
            <a:chOff x="1942370" y="7154095"/>
            <a:chExt cx="1163746" cy="1163746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CB0DF8A1-9870-40E0-A8EC-650F50A5B986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76E479-EC5D-4F2D-AE0D-AF5774808267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890F7C6-C8CA-409B-A500-0924F4A4AEF6}"/>
              </a:ext>
            </a:extLst>
          </p:cNvPr>
          <p:cNvGrpSpPr/>
          <p:nvPr/>
        </p:nvGrpSpPr>
        <p:grpSpPr>
          <a:xfrm>
            <a:off x="7714220" y="7478511"/>
            <a:ext cx="1163746" cy="1163746"/>
            <a:chOff x="4605740" y="7154095"/>
            <a:chExt cx="1163746" cy="1163746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230775C1-39D9-402E-B3CE-A252E06A8254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82F38B-FA61-4B8D-9305-60F97B4C8265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EB0376D-52E9-40C1-9BA7-D0F6AAA5DEC5}"/>
              </a:ext>
            </a:extLst>
          </p:cNvPr>
          <p:cNvGrpSpPr/>
          <p:nvPr/>
        </p:nvGrpSpPr>
        <p:grpSpPr>
          <a:xfrm>
            <a:off x="13822074" y="6072938"/>
            <a:ext cx="1163746" cy="1163746"/>
            <a:chOff x="9295003" y="8647360"/>
            <a:chExt cx="1163746" cy="116374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880C60D9-DEE1-47DA-9C1F-F2BF5D4948EC}"/>
                </a:ext>
              </a:extLst>
            </p:cNvPr>
            <p:cNvSpPr/>
            <p:nvPr/>
          </p:nvSpPr>
          <p:spPr>
            <a:xfrm>
              <a:off x="9295003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2FDDF2-530C-4F34-A926-CC1496F93CC1}"/>
                </a:ext>
              </a:extLst>
            </p:cNvPr>
            <p:cNvSpPr txBox="1"/>
            <p:nvPr/>
          </p:nvSpPr>
          <p:spPr>
            <a:xfrm>
              <a:off x="9510034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申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B330BA4-B48E-4515-B0A2-330D00BF8D50}"/>
              </a:ext>
            </a:extLst>
          </p:cNvPr>
          <p:cNvGrpSpPr/>
          <p:nvPr/>
        </p:nvGrpSpPr>
        <p:grpSpPr>
          <a:xfrm>
            <a:off x="14605617" y="7500015"/>
            <a:ext cx="1163746" cy="1163746"/>
            <a:chOff x="4605740" y="7154095"/>
            <a:chExt cx="1163746" cy="116374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97B8D3FC-5A9E-450E-9B39-4AAB7B8E222D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F73D-AEFA-45AA-9695-A38EF4BD9380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FC077CE-72EA-4B8B-9F01-4D074967A159}"/>
              </a:ext>
            </a:extLst>
          </p:cNvPr>
          <p:cNvGrpSpPr/>
          <p:nvPr/>
        </p:nvGrpSpPr>
        <p:grpSpPr>
          <a:xfrm>
            <a:off x="13222824" y="7504637"/>
            <a:ext cx="1163746" cy="1163746"/>
            <a:chOff x="5925995" y="7154095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5F40C741-2801-4C10-905E-76FB2AD91C60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EC4869-3CF6-4DD6-BDF8-C76168578367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FC7C907-0AA3-4943-AEDB-3E96220168F6}"/>
              </a:ext>
            </a:extLst>
          </p:cNvPr>
          <p:cNvGrpSpPr/>
          <p:nvPr/>
        </p:nvGrpSpPr>
        <p:grpSpPr>
          <a:xfrm>
            <a:off x="19189132" y="6072938"/>
            <a:ext cx="1163746" cy="1163746"/>
            <a:chOff x="13417086" y="8527792"/>
            <a:chExt cx="1163746" cy="116374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51D51B37-4734-4AD9-B7F1-AA1D63A1567A}"/>
                </a:ext>
              </a:extLst>
            </p:cNvPr>
            <p:cNvSpPr/>
            <p:nvPr/>
          </p:nvSpPr>
          <p:spPr>
            <a:xfrm>
              <a:off x="13417086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26DBF3-C84D-4919-A8C9-A67736C8B366}"/>
                </a:ext>
              </a:extLst>
            </p:cNvPr>
            <p:cNvSpPr txBox="1"/>
            <p:nvPr/>
          </p:nvSpPr>
          <p:spPr>
            <a:xfrm>
              <a:off x="13624497" y="871424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亥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57AB97E-4533-4010-99A9-EF4011523BC7}"/>
              </a:ext>
            </a:extLst>
          </p:cNvPr>
          <p:cNvGrpSpPr/>
          <p:nvPr/>
        </p:nvGrpSpPr>
        <p:grpSpPr>
          <a:xfrm>
            <a:off x="19931411" y="7500013"/>
            <a:ext cx="1163746" cy="1163746"/>
            <a:chOff x="5925995" y="7154095"/>
            <a:chExt cx="1163746" cy="1163746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D29942C7-2ED0-4A86-B86D-3ED15E968962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23C17A-2FE9-43EC-9086-1D1F1F24ECBA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A6E87EC-D2DE-4943-85F9-55905623F573}"/>
              </a:ext>
            </a:extLst>
          </p:cNvPr>
          <p:cNvGrpSpPr/>
          <p:nvPr/>
        </p:nvGrpSpPr>
        <p:grpSpPr>
          <a:xfrm>
            <a:off x="18607258" y="7500013"/>
            <a:ext cx="1163746" cy="1163746"/>
            <a:chOff x="692937" y="7132589"/>
            <a:chExt cx="1163746" cy="116374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EE8C05DB-D818-4C3C-8346-CA43F5FAD078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7FCCCD-1115-4131-8782-7C9F17707B6F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003306F-50BF-4786-88D7-77F4FB357C47}"/>
              </a:ext>
            </a:extLst>
          </p:cNvPr>
          <p:cNvSpPr txBox="1"/>
          <p:nvPr/>
        </p:nvSpPr>
        <p:spPr>
          <a:xfrm>
            <a:off x="8092288" y="9282696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4CDAA6-009B-4A7A-A5A9-7C0AF50883F1}"/>
              </a:ext>
            </a:extLst>
          </p:cNvPr>
          <p:cNvSpPr txBox="1"/>
          <p:nvPr/>
        </p:nvSpPr>
        <p:spPr>
          <a:xfrm>
            <a:off x="13466676" y="9282695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A5F561-3BD3-443E-A330-E4ED77EDE2DE}"/>
              </a:ext>
            </a:extLst>
          </p:cNvPr>
          <p:cNvSpPr txBox="1"/>
          <p:nvPr/>
        </p:nvSpPr>
        <p:spPr>
          <a:xfrm>
            <a:off x="18807191" y="928269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7809032" y="10685124"/>
            <a:ext cx="8765936" cy="139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계절의 시작을 관장한다고 하여 생지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生地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라고 부름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神殺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의 관점에서는 역마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驛馬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에 해당하는 글자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05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6050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생지의 지장간의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12395012" y="4642750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AAEC62-AE04-49C3-A20C-07888CEFE85E}"/>
              </a:ext>
            </a:extLst>
          </p:cNvPr>
          <p:cNvGrpSpPr/>
          <p:nvPr/>
        </p:nvGrpSpPr>
        <p:grpSpPr>
          <a:xfrm>
            <a:off x="12688494" y="1432991"/>
            <a:ext cx="1163746" cy="1163746"/>
            <a:chOff x="9285809" y="7154095"/>
            <a:chExt cx="1163746" cy="11637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C92E508-DC40-4491-A4D4-789CA5DDC6EF}"/>
                </a:ext>
              </a:extLst>
            </p:cNvPr>
            <p:cNvSpPr/>
            <p:nvPr/>
          </p:nvSpPr>
          <p:spPr>
            <a:xfrm>
              <a:off x="928580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E08FC-9135-47D4-B543-2AE7623F46BC}"/>
                </a:ext>
              </a:extLst>
            </p:cNvPr>
            <p:cNvSpPr txBox="1"/>
            <p:nvPr/>
          </p:nvSpPr>
          <p:spPr>
            <a:xfrm>
              <a:off x="9502414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寅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04008B4-0F1D-4214-AB1F-7261323124AF}"/>
              </a:ext>
            </a:extLst>
          </p:cNvPr>
          <p:cNvGrpSpPr/>
          <p:nvPr/>
        </p:nvGrpSpPr>
        <p:grpSpPr>
          <a:xfrm>
            <a:off x="13353817" y="2838564"/>
            <a:ext cx="1163746" cy="1163746"/>
            <a:chOff x="692937" y="7132589"/>
            <a:chExt cx="1163746" cy="1163746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B837585D-5DF4-4F7F-B4B7-78B8A4997E37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E8285-B2DE-4585-BD2D-ECF47A6BA04A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6316DC2-89BE-456B-8FA7-0D6165B92AA9}"/>
              </a:ext>
            </a:extLst>
          </p:cNvPr>
          <p:cNvGrpSpPr/>
          <p:nvPr/>
        </p:nvGrpSpPr>
        <p:grpSpPr>
          <a:xfrm>
            <a:off x="11974708" y="2838564"/>
            <a:ext cx="1163746" cy="1163746"/>
            <a:chOff x="1942370" y="7154095"/>
            <a:chExt cx="1163746" cy="1163746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57CEF604-2AAD-4B6E-8789-247F1D011ECC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80098F-D218-42D6-BB10-5423854AB411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0C7033A-CE74-442E-A477-51F0E1F88949}"/>
              </a:ext>
            </a:extLst>
          </p:cNvPr>
          <p:cNvGrpSpPr/>
          <p:nvPr/>
        </p:nvGrpSpPr>
        <p:grpSpPr>
          <a:xfrm>
            <a:off x="15644480" y="1432106"/>
            <a:ext cx="1163746" cy="1163746"/>
            <a:chOff x="13346699" y="7103322"/>
            <a:chExt cx="1163746" cy="1163746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A6919087-0999-4877-8A72-AC64563D3256}"/>
                </a:ext>
              </a:extLst>
            </p:cNvPr>
            <p:cNvSpPr/>
            <p:nvPr/>
          </p:nvSpPr>
          <p:spPr>
            <a:xfrm>
              <a:off x="13346699" y="710332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ECDA80-A810-4191-87E6-B53CD08757DD}"/>
                </a:ext>
              </a:extLst>
            </p:cNvPr>
            <p:cNvSpPr txBox="1"/>
            <p:nvPr/>
          </p:nvSpPr>
          <p:spPr>
            <a:xfrm>
              <a:off x="13557920" y="732689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巳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B599151-B4D9-4BDB-846A-76811EA9579F}"/>
              </a:ext>
            </a:extLst>
          </p:cNvPr>
          <p:cNvGrpSpPr/>
          <p:nvPr/>
        </p:nvGrpSpPr>
        <p:grpSpPr>
          <a:xfrm>
            <a:off x="16379188" y="2859183"/>
            <a:ext cx="1163746" cy="1163746"/>
            <a:chOff x="1942370" y="7154095"/>
            <a:chExt cx="1163746" cy="1163746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CB0DF8A1-9870-40E0-A8EC-650F50A5B986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76E479-EC5D-4F2D-AE0D-AF5774808267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890F7C6-C8CA-409B-A500-0924F4A4AEF6}"/>
              </a:ext>
            </a:extLst>
          </p:cNvPr>
          <p:cNvGrpSpPr/>
          <p:nvPr/>
        </p:nvGrpSpPr>
        <p:grpSpPr>
          <a:xfrm>
            <a:off x="14906000" y="2837679"/>
            <a:ext cx="1163746" cy="1163746"/>
            <a:chOff x="4605740" y="7154095"/>
            <a:chExt cx="1163746" cy="1163746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230775C1-39D9-402E-B3CE-A252E06A8254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82F38B-FA61-4B8D-9305-60F97B4C8265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EB0376D-52E9-40C1-9BA7-D0F6AAA5DEC5}"/>
              </a:ext>
            </a:extLst>
          </p:cNvPr>
          <p:cNvGrpSpPr/>
          <p:nvPr/>
        </p:nvGrpSpPr>
        <p:grpSpPr>
          <a:xfrm>
            <a:off x="18625198" y="1432106"/>
            <a:ext cx="1163746" cy="1163746"/>
            <a:chOff x="9295003" y="8647360"/>
            <a:chExt cx="1163746" cy="116374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880C60D9-DEE1-47DA-9C1F-F2BF5D4948EC}"/>
                </a:ext>
              </a:extLst>
            </p:cNvPr>
            <p:cNvSpPr/>
            <p:nvPr/>
          </p:nvSpPr>
          <p:spPr>
            <a:xfrm>
              <a:off x="9295003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2FDDF2-530C-4F34-A926-CC1496F93CC1}"/>
                </a:ext>
              </a:extLst>
            </p:cNvPr>
            <p:cNvSpPr txBox="1"/>
            <p:nvPr/>
          </p:nvSpPr>
          <p:spPr>
            <a:xfrm>
              <a:off x="9510034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申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B330BA4-B48E-4515-B0A2-330D00BF8D50}"/>
              </a:ext>
            </a:extLst>
          </p:cNvPr>
          <p:cNvGrpSpPr/>
          <p:nvPr/>
        </p:nvGrpSpPr>
        <p:grpSpPr>
          <a:xfrm>
            <a:off x="19408741" y="2859183"/>
            <a:ext cx="1163746" cy="1163746"/>
            <a:chOff x="4605740" y="7154095"/>
            <a:chExt cx="1163746" cy="116374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97B8D3FC-5A9E-450E-9B39-4AAB7B8E222D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F73D-AEFA-45AA-9695-A38EF4BD9380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FC077CE-72EA-4B8B-9F01-4D074967A159}"/>
              </a:ext>
            </a:extLst>
          </p:cNvPr>
          <p:cNvGrpSpPr/>
          <p:nvPr/>
        </p:nvGrpSpPr>
        <p:grpSpPr>
          <a:xfrm>
            <a:off x="18025948" y="2863805"/>
            <a:ext cx="1163746" cy="1163746"/>
            <a:chOff x="5925995" y="7154095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5F40C741-2801-4C10-905E-76FB2AD91C60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EC4869-3CF6-4DD6-BDF8-C76168578367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FC7C907-0AA3-4943-AEDB-3E96220168F6}"/>
              </a:ext>
            </a:extLst>
          </p:cNvPr>
          <p:cNvGrpSpPr/>
          <p:nvPr/>
        </p:nvGrpSpPr>
        <p:grpSpPr>
          <a:xfrm>
            <a:off x="21621720" y="1432993"/>
            <a:ext cx="1163746" cy="1163746"/>
            <a:chOff x="13417086" y="8527792"/>
            <a:chExt cx="1163746" cy="116374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51D51B37-4734-4AD9-B7F1-AA1D63A1567A}"/>
                </a:ext>
              </a:extLst>
            </p:cNvPr>
            <p:cNvSpPr/>
            <p:nvPr/>
          </p:nvSpPr>
          <p:spPr>
            <a:xfrm>
              <a:off x="13417086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26DBF3-C84D-4919-A8C9-A67736C8B366}"/>
                </a:ext>
              </a:extLst>
            </p:cNvPr>
            <p:cNvSpPr txBox="1"/>
            <p:nvPr/>
          </p:nvSpPr>
          <p:spPr>
            <a:xfrm>
              <a:off x="13624497" y="871424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亥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57AB97E-4533-4010-99A9-EF4011523BC7}"/>
              </a:ext>
            </a:extLst>
          </p:cNvPr>
          <p:cNvGrpSpPr/>
          <p:nvPr/>
        </p:nvGrpSpPr>
        <p:grpSpPr>
          <a:xfrm>
            <a:off x="22363999" y="2860068"/>
            <a:ext cx="1163746" cy="1163746"/>
            <a:chOff x="5925995" y="7154095"/>
            <a:chExt cx="1163746" cy="1163746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D29942C7-2ED0-4A86-B86D-3ED15E968962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23C17A-2FE9-43EC-9086-1D1F1F24ECBA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A6E87EC-D2DE-4943-85F9-55905623F573}"/>
              </a:ext>
            </a:extLst>
          </p:cNvPr>
          <p:cNvGrpSpPr/>
          <p:nvPr/>
        </p:nvGrpSpPr>
        <p:grpSpPr>
          <a:xfrm>
            <a:off x="21039846" y="2860068"/>
            <a:ext cx="1163746" cy="1163746"/>
            <a:chOff x="692937" y="7132589"/>
            <a:chExt cx="1163746" cy="116374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EE8C05DB-D818-4C3C-8346-CA43F5FAD078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7FCCCD-1115-4131-8782-7C9F17707B6F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003306F-50BF-4786-88D7-77F4FB357C47}"/>
              </a:ext>
            </a:extLst>
          </p:cNvPr>
          <p:cNvSpPr txBox="1"/>
          <p:nvPr/>
        </p:nvSpPr>
        <p:spPr>
          <a:xfrm>
            <a:off x="15284068" y="464186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4CDAA6-009B-4A7A-A5A9-7C0AF50883F1}"/>
              </a:ext>
            </a:extLst>
          </p:cNvPr>
          <p:cNvSpPr txBox="1"/>
          <p:nvPr/>
        </p:nvSpPr>
        <p:spPr>
          <a:xfrm>
            <a:off x="18269800" y="4641863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A5F561-3BD3-443E-A330-E4ED77EDE2DE}"/>
              </a:ext>
            </a:extLst>
          </p:cNvPr>
          <p:cNvSpPr txBox="1"/>
          <p:nvPr/>
        </p:nvSpPr>
        <p:spPr>
          <a:xfrm>
            <a:off x="21239779" y="4642749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985449" y="6132349"/>
            <a:ext cx="23054470" cy="484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정기에 해당 계절의 기운을 가지고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중기에 다음 계절의 기운을 가지고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해당 계절을 열면서 다음 계절까지 동시에 열어 젖힘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가슴속에 미래의 가능성을 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미래를 예비함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지장간이 양간으로만 구성되어 있음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양간의 강한 추동력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계절을 열 수 있음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시작의 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생동력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역마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생지의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이동성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활동성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추동성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양간의 발버둥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움직여야 직성이 풀림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겉으로 표현해야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진취적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미래지향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320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06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해수의 공통점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13898350" y="4565429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AAEC62-AE04-49C3-A20C-07888CEFE85E}"/>
              </a:ext>
            </a:extLst>
          </p:cNvPr>
          <p:cNvGrpSpPr/>
          <p:nvPr/>
        </p:nvGrpSpPr>
        <p:grpSpPr>
          <a:xfrm>
            <a:off x="14191832" y="1355670"/>
            <a:ext cx="1163746" cy="1163746"/>
            <a:chOff x="9285809" y="7154095"/>
            <a:chExt cx="1163746" cy="11637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C92E508-DC40-4491-A4D4-789CA5DDC6EF}"/>
                </a:ext>
              </a:extLst>
            </p:cNvPr>
            <p:cNvSpPr/>
            <p:nvPr/>
          </p:nvSpPr>
          <p:spPr>
            <a:xfrm>
              <a:off x="928580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E08FC-9135-47D4-B543-2AE7623F46BC}"/>
                </a:ext>
              </a:extLst>
            </p:cNvPr>
            <p:cNvSpPr txBox="1"/>
            <p:nvPr/>
          </p:nvSpPr>
          <p:spPr>
            <a:xfrm>
              <a:off x="9502414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寅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04008B4-0F1D-4214-AB1F-7261323124AF}"/>
              </a:ext>
            </a:extLst>
          </p:cNvPr>
          <p:cNvGrpSpPr/>
          <p:nvPr/>
        </p:nvGrpSpPr>
        <p:grpSpPr>
          <a:xfrm>
            <a:off x="14857155" y="2761243"/>
            <a:ext cx="1163746" cy="1163746"/>
            <a:chOff x="692937" y="7132589"/>
            <a:chExt cx="1163746" cy="1163746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B837585D-5DF4-4F7F-B4B7-78B8A4997E37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E8285-B2DE-4585-BD2D-ECF47A6BA04A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6316DC2-89BE-456B-8FA7-0D6165B92AA9}"/>
              </a:ext>
            </a:extLst>
          </p:cNvPr>
          <p:cNvGrpSpPr/>
          <p:nvPr/>
        </p:nvGrpSpPr>
        <p:grpSpPr>
          <a:xfrm>
            <a:off x="13478046" y="2761243"/>
            <a:ext cx="1163746" cy="1163746"/>
            <a:chOff x="1942370" y="7154095"/>
            <a:chExt cx="1163746" cy="1163746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57CEF604-2AAD-4B6E-8789-247F1D011ECC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80098F-D218-42D6-BB10-5423854AB411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EB0376D-52E9-40C1-9BA7-D0F6AAA5DEC5}"/>
              </a:ext>
            </a:extLst>
          </p:cNvPr>
          <p:cNvGrpSpPr/>
          <p:nvPr/>
        </p:nvGrpSpPr>
        <p:grpSpPr>
          <a:xfrm>
            <a:off x="17722577" y="1355670"/>
            <a:ext cx="1163746" cy="1163746"/>
            <a:chOff x="9295003" y="8647360"/>
            <a:chExt cx="1163746" cy="116374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880C60D9-DEE1-47DA-9C1F-F2BF5D4948EC}"/>
                </a:ext>
              </a:extLst>
            </p:cNvPr>
            <p:cNvSpPr/>
            <p:nvPr/>
          </p:nvSpPr>
          <p:spPr>
            <a:xfrm>
              <a:off x="9295003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2FDDF2-530C-4F34-A926-CC1496F93CC1}"/>
                </a:ext>
              </a:extLst>
            </p:cNvPr>
            <p:cNvSpPr txBox="1"/>
            <p:nvPr/>
          </p:nvSpPr>
          <p:spPr>
            <a:xfrm>
              <a:off x="9510034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申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B330BA4-B48E-4515-B0A2-330D00BF8D50}"/>
              </a:ext>
            </a:extLst>
          </p:cNvPr>
          <p:cNvGrpSpPr/>
          <p:nvPr/>
        </p:nvGrpSpPr>
        <p:grpSpPr>
          <a:xfrm>
            <a:off x="18506120" y="2782747"/>
            <a:ext cx="1163746" cy="1163746"/>
            <a:chOff x="4605740" y="7154095"/>
            <a:chExt cx="1163746" cy="116374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97B8D3FC-5A9E-450E-9B39-4AAB7B8E222D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F73D-AEFA-45AA-9695-A38EF4BD9380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FC077CE-72EA-4B8B-9F01-4D074967A159}"/>
              </a:ext>
            </a:extLst>
          </p:cNvPr>
          <p:cNvGrpSpPr/>
          <p:nvPr/>
        </p:nvGrpSpPr>
        <p:grpSpPr>
          <a:xfrm>
            <a:off x="17123327" y="2787369"/>
            <a:ext cx="1163746" cy="1163746"/>
            <a:chOff x="5925995" y="7154095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5F40C741-2801-4C10-905E-76FB2AD91C60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EC4869-3CF6-4DD6-BDF8-C76168578367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FC7C907-0AA3-4943-AEDB-3E96220168F6}"/>
              </a:ext>
            </a:extLst>
          </p:cNvPr>
          <p:cNvGrpSpPr/>
          <p:nvPr/>
        </p:nvGrpSpPr>
        <p:grpSpPr>
          <a:xfrm>
            <a:off x="21171750" y="1361246"/>
            <a:ext cx="1163746" cy="1163746"/>
            <a:chOff x="13417086" y="8527792"/>
            <a:chExt cx="1163746" cy="116374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51D51B37-4734-4AD9-B7F1-AA1D63A1567A}"/>
                </a:ext>
              </a:extLst>
            </p:cNvPr>
            <p:cNvSpPr/>
            <p:nvPr/>
          </p:nvSpPr>
          <p:spPr>
            <a:xfrm>
              <a:off x="13417086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26DBF3-C84D-4919-A8C9-A67736C8B366}"/>
                </a:ext>
              </a:extLst>
            </p:cNvPr>
            <p:cNvSpPr txBox="1"/>
            <p:nvPr/>
          </p:nvSpPr>
          <p:spPr>
            <a:xfrm>
              <a:off x="13624497" y="871424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亥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57AB97E-4533-4010-99A9-EF4011523BC7}"/>
              </a:ext>
            </a:extLst>
          </p:cNvPr>
          <p:cNvGrpSpPr/>
          <p:nvPr/>
        </p:nvGrpSpPr>
        <p:grpSpPr>
          <a:xfrm>
            <a:off x="21914029" y="2788321"/>
            <a:ext cx="1163746" cy="1163746"/>
            <a:chOff x="5925995" y="7154095"/>
            <a:chExt cx="1163746" cy="1163746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D29942C7-2ED0-4A86-B86D-3ED15E968962}"/>
                </a:ext>
              </a:extLst>
            </p:cNvPr>
            <p:cNvSpPr/>
            <p:nvPr/>
          </p:nvSpPr>
          <p:spPr>
            <a:xfrm>
              <a:off x="592599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23C17A-2FE9-43EC-9086-1D1F1F24ECBA}"/>
                </a:ext>
              </a:extLst>
            </p:cNvPr>
            <p:cNvSpPr txBox="1"/>
            <p:nvPr/>
          </p:nvSpPr>
          <p:spPr>
            <a:xfrm>
              <a:off x="6136263" y="736693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壬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A6E87EC-D2DE-4943-85F9-55905623F573}"/>
              </a:ext>
            </a:extLst>
          </p:cNvPr>
          <p:cNvGrpSpPr/>
          <p:nvPr/>
        </p:nvGrpSpPr>
        <p:grpSpPr>
          <a:xfrm>
            <a:off x="20589876" y="2788321"/>
            <a:ext cx="1163746" cy="1163746"/>
            <a:chOff x="692937" y="7132589"/>
            <a:chExt cx="1163746" cy="116374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EE8C05DB-D818-4C3C-8346-CA43F5FAD078}"/>
                </a:ext>
              </a:extLst>
            </p:cNvPr>
            <p:cNvSpPr/>
            <p:nvPr/>
          </p:nvSpPr>
          <p:spPr>
            <a:xfrm>
              <a:off x="692937" y="7132589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7FCCCD-1115-4131-8782-7C9F17707B6F}"/>
                </a:ext>
              </a:extLst>
            </p:cNvPr>
            <p:cNvSpPr txBox="1"/>
            <p:nvPr/>
          </p:nvSpPr>
          <p:spPr>
            <a:xfrm>
              <a:off x="892870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甲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84CDAA6-009B-4A7A-A5A9-7C0AF50883F1}"/>
              </a:ext>
            </a:extLst>
          </p:cNvPr>
          <p:cNvSpPr txBox="1"/>
          <p:nvPr/>
        </p:nvSpPr>
        <p:spPr>
          <a:xfrm>
            <a:off x="17367179" y="4565427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A5F561-3BD3-443E-A330-E4ED77EDE2DE}"/>
              </a:ext>
            </a:extLst>
          </p:cNvPr>
          <p:cNvSpPr txBox="1"/>
          <p:nvPr/>
        </p:nvSpPr>
        <p:spPr>
          <a:xfrm>
            <a:off x="20789809" y="4571002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1013228" y="5430837"/>
            <a:ext cx="15035452" cy="690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입장에서 보면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중기에 식신을 두고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정기가 식신을 갖추었다는 것의 의미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1)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우직하게 앞만 보고 나아간다는 것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2)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방패를 들었다는 것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편관의 위협 앞에 쫄지 않는다는 것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3)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자신의 기운을 미래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다음 계절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로 보내려는 것을 상징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미래지향성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미래를 기약하는 의미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인목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방패를 든 갑목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경금으로부터의 방어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신금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방패를 든 경금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병화로부터의 방어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해수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방해를 든 임수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무토로부터의 방어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EBE4D6-4143-4641-BFDD-29C488C5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3183" flipH="1" flipV="1">
            <a:off x="14286400" y="3648107"/>
            <a:ext cx="886687" cy="1115157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6755914F-C162-4B19-90B8-903EC05B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3183" flipH="1" flipV="1">
            <a:off x="17956703" y="3656867"/>
            <a:ext cx="886687" cy="1115157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EC3E6C32-D4A3-4597-89D9-081C3DFC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3183" flipH="1" flipV="1">
            <a:off x="21306138" y="3648106"/>
            <a:ext cx="886687" cy="111515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726C8D0-03EA-43B3-886B-7D3E5454A261}"/>
              </a:ext>
            </a:extLst>
          </p:cNvPr>
          <p:cNvSpPr txBox="1"/>
          <p:nvPr/>
        </p:nvSpPr>
        <p:spPr>
          <a:xfrm>
            <a:off x="15142330" y="4154693"/>
            <a:ext cx="951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生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F768A4-FE7D-41C7-9B02-069EFC7B6071}"/>
              </a:ext>
            </a:extLst>
          </p:cNvPr>
          <p:cNvSpPr txBox="1"/>
          <p:nvPr/>
        </p:nvSpPr>
        <p:spPr>
          <a:xfrm>
            <a:off x="18847766" y="4154693"/>
            <a:ext cx="951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生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9DD573-2FD4-4ED2-9D1D-22384C842DDF}"/>
              </a:ext>
            </a:extLst>
          </p:cNvPr>
          <p:cNvSpPr txBox="1"/>
          <p:nvPr/>
        </p:nvSpPr>
        <p:spPr>
          <a:xfrm>
            <a:off x="22232436" y="4203661"/>
            <a:ext cx="951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生</a:t>
            </a:r>
          </a:p>
        </p:txBody>
      </p:sp>
    </p:spTree>
    <p:extLst>
      <p:ext uri="{BB962C8B-B14F-4D97-AF65-F5344CB8AC3E}">
        <p14:creationId xmlns:p14="http://schemas.microsoft.com/office/powerpoint/2010/main" val="386229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06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사화의 특이점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1013228" y="6120715"/>
            <a:ext cx="18672251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입장에서 보면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중기에 재성을 두고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정기가 재성을 갖추었다는 것의 의미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1)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격렬하게 재성을 극한다는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욕망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집착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욕심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맹렬한 활동력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에너지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2)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다른 생지들과 비교하면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방패가 없음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관성의 공격에 취약함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경금을 극하는데 급급하여 스스로를 보호하지 못함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3)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미래를 예비하지 않고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미래의 기운을 미리 당겨쓰는 것을 의미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현재를 즐기며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소모하는 자세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4)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지장간 안에서 양간의 극이 이뤄지므로 더욱 강하고 격렬한 에너지의 발생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55D126D-0508-4F94-9404-5DA37854F4A7}"/>
              </a:ext>
            </a:extLst>
          </p:cNvPr>
          <p:cNvGrpSpPr/>
          <p:nvPr/>
        </p:nvGrpSpPr>
        <p:grpSpPr>
          <a:xfrm>
            <a:off x="13268670" y="1432106"/>
            <a:ext cx="1163746" cy="1163746"/>
            <a:chOff x="13346699" y="7103322"/>
            <a:chExt cx="1163746" cy="1163746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A081F399-CFD2-409A-BF37-7F6AC967E4CD}"/>
                </a:ext>
              </a:extLst>
            </p:cNvPr>
            <p:cNvSpPr/>
            <p:nvPr/>
          </p:nvSpPr>
          <p:spPr>
            <a:xfrm>
              <a:off x="13346699" y="710332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213DD9-7B5A-401C-B5AF-E3C80E906C25}"/>
                </a:ext>
              </a:extLst>
            </p:cNvPr>
            <p:cNvSpPr txBox="1"/>
            <p:nvPr/>
          </p:nvSpPr>
          <p:spPr>
            <a:xfrm>
              <a:off x="13557920" y="732689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巳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3613FAE-4051-4314-A97D-E86463EB9A10}"/>
              </a:ext>
            </a:extLst>
          </p:cNvPr>
          <p:cNvGrpSpPr/>
          <p:nvPr/>
        </p:nvGrpSpPr>
        <p:grpSpPr>
          <a:xfrm>
            <a:off x="14003378" y="2859183"/>
            <a:ext cx="1163746" cy="1163746"/>
            <a:chOff x="1942370" y="7154095"/>
            <a:chExt cx="1163746" cy="1163746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AD1746A9-5AF3-45E6-B50D-B6A0AF8A56F9}"/>
                </a:ext>
              </a:extLst>
            </p:cNvPr>
            <p:cNvSpPr/>
            <p:nvPr/>
          </p:nvSpPr>
          <p:spPr>
            <a:xfrm>
              <a:off x="194237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8D5F02-F8D7-444B-B67F-642F73ECDF27}"/>
                </a:ext>
              </a:extLst>
            </p:cNvPr>
            <p:cNvSpPr txBox="1"/>
            <p:nvPr/>
          </p:nvSpPr>
          <p:spPr>
            <a:xfrm>
              <a:off x="2149781" y="7351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丙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890083B5-6523-4B22-97BB-83AF41AE3AB5}"/>
              </a:ext>
            </a:extLst>
          </p:cNvPr>
          <p:cNvGrpSpPr/>
          <p:nvPr/>
        </p:nvGrpSpPr>
        <p:grpSpPr>
          <a:xfrm>
            <a:off x="12530190" y="2837679"/>
            <a:ext cx="1163746" cy="1163746"/>
            <a:chOff x="4605740" y="7154095"/>
            <a:chExt cx="1163746" cy="1163746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309E0E08-A27C-406B-ADF2-7A98BFD48437}"/>
                </a:ext>
              </a:extLst>
            </p:cNvPr>
            <p:cNvSpPr/>
            <p:nvPr/>
          </p:nvSpPr>
          <p:spPr>
            <a:xfrm>
              <a:off x="4605740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6BF0B23-E968-44BD-B34B-ED98AE3E82B2}"/>
                </a:ext>
              </a:extLst>
            </p:cNvPr>
            <p:cNvSpPr txBox="1"/>
            <p:nvPr/>
          </p:nvSpPr>
          <p:spPr>
            <a:xfrm>
              <a:off x="4822322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庚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E372DFB-5965-4DA5-B56F-179F4C84FC1A}"/>
              </a:ext>
            </a:extLst>
          </p:cNvPr>
          <p:cNvSpPr txBox="1"/>
          <p:nvPr/>
        </p:nvSpPr>
        <p:spPr>
          <a:xfrm>
            <a:off x="12908258" y="464186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05309E6-10DC-4D3C-91BF-134101A3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34" y="3882638"/>
            <a:ext cx="1151755" cy="632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A0013D-AFEE-43BC-A733-3FB04A6A8384}"/>
              </a:ext>
            </a:extLst>
          </p:cNvPr>
          <p:cNvSpPr txBox="1"/>
          <p:nvPr/>
        </p:nvSpPr>
        <p:spPr>
          <a:xfrm>
            <a:off x="14222780" y="3901195"/>
            <a:ext cx="951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>
                <a:solidFill>
                  <a:srgbClr val="00B0F0"/>
                </a:solidFill>
                <a:ea typeface="G마켓 산스 TTF Medium" panose="02000000000000000000" pitchFamily="2" charset="-127"/>
              </a:rPr>
              <a:t>剋</a:t>
            </a:r>
          </a:p>
        </p:txBody>
      </p:sp>
    </p:spTree>
    <p:extLst>
      <p:ext uri="{BB962C8B-B14F-4D97-AF65-F5344CB8AC3E}">
        <p14:creationId xmlns:p14="http://schemas.microsoft.com/office/powerpoint/2010/main" val="210834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1185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묘오유자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계절의 중심에 해당하는 지지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51398" y="5341164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2796505" y="9282697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03306F-50BF-4786-88D7-77F4FB357C47}"/>
              </a:ext>
            </a:extLst>
          </p:cNvPr>
          <p:cNvSpPr txBox="1"/>
          <p:nvPr/>
        </p:nvSpPr>
        <p:spPr>
          <a:xfrm>
            <a:off x="8092288" y="9282696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4CDAA6-009B-4A7A-A5A9-7C0AF50883F1}"/>
              </a:ext>
            </a:extLst>
          </p:cNvPr>
          <p:cNvSpPr txBox="1"/>
          <p:nvPr/>
        </p:nvSpPr>
        <p:spPr>
          <a:xfrm>
            <a:off x="13466676" y="9282695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A5F561-3BD3-443E-A330-E4ED77EDE2DE}"/>
              </a:ext>
            </a:extLst>
          </p:cNvPr>
          <p:cNvSpPr txBox="1"/>
          <p:nvPr/>
        </p:nvSpPr>
        <p:spPr>
          <a:xfrm>
            <a:off x="18807191" y="928269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7299205" y="10702785"/>
            <a:ext cx="11306147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계절의 중심에서 강한 힘을 관장한다고 하여 왕지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旺地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라고 부름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神殺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의 관점에서는 도화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桃花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에 해당하는 글자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150FD84-AF90-4114-A20A-EF1DDCA40F68}"/>
              </a:ext>
            </a:extLst>
          </p:cNvPr>
          <p:cNvGrpSpPr/>
          <p:nvPr/>
        </p:nvGrpSpPr>
        <p:grpSpPr>
          <a:xfrm>
            <a:off x="3061981" y="5597509"/>
            <a:ext cx="1163746" cy="1163746"/>
            <a:chOff x="10639439" y="7129743"/>
            <a:chExt cx="1163746" cy="1163746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2A1D4306-2DC2-43F2-9048-93DFD9B73689}"/>
                </a:ext>
              </a:extLst>
            </p:cNvPr>
            <p:cNvSpPr/>
            <p:nvPr/>
          </p:nvSpPr>
          <p:spPr>
            <a:xfrm>
              <a:off x="10639439" y="712974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CE239E-02A7-47F5-AF17-7EF797D26DEE}"/>
                </a:ext>
              </a:extLst>
            </p:cNvPr>
            <p:cNvSpPr txBox="1"/>
            <p:nvPr/>
          </p:nvSpPr>
          <p:spPr>
            <a:xfrm>
              <a:off x="10840645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卯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D4DE9E9-0684-459F-A19D-A3CBD719D812}"/>
              </a:ext>
            </a:extLst>
          </p:cNvPr>
          <p:cNvGrpSpPr/>
          <p:nvPr/>
        </p:nvGrpSpPr>
        <p:grpSpPr>
          <a:xfrm>
            <a:off x="3088290" y="7264067"/>
            <a:ext cx="1163746" cy="1163746"/>
            <a:chOff x="692937" y="8491777"/>
            <a:chExt cx="1163746" cy="1163746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AF9331F4-3D36-49F4-8B76-EB1A10B3AFBE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E98308-2789-4185-82B4-16FA43BC8A35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7703A454-F94B-443C-8BE5-6C96D8745CC4}"/>
              </a:ext>
            </a:extLst>
          </p:cNvPr>
          <p:cNvGrpSpPr/>
          <p:nvPr/>
        </p:nvGrpSpPr>
        <p:grpSpPr>
          <a:xfrm>
            <a:off x="13773819" y="5597509"/>
            <a:ext cx="1163746" cy="1163746"/>
            <a:chOff x="10669031" y="8647360"/>
            <a:chExt cx="1163746" cy="1163746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F948816B-E545-4A5C-AA7E-4B2C6A9DB06D}"/>
                </a:ext>
              </a:extLst>
            </p:cNvPr>
            <p:cNvSpPr/>
            <p:nvPr/>
          </p:nvSpPr>
          <p:spPr>
            <a:xfrm>
              <a:off x="10669031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602595-A827-4BB8-B048-AC3CF0D4E620}"/>
                </a:ext>
              </a:extLst>
            </p:cNvPr>
            <p:cNvSpPr txBox="1"/>
            <p:nvPr/>
          </p:nvSpPr>
          <p:spPr>
            <a:xfrm>
              <a:off x="10876442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酉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EF32A504-CC13-4611-BDF8-4A3A90F1AF57}"/>
              </a:ext>
            </a:extLst>
          </p:cNvPr>
          <p:cNvGrpSpPr/>
          <p:nvPr/>
        </p:nvGrpSpPr>
        <p:grpSpPr>
          <a:xfrm>
            <a:off x="13764753" y="7281232"/>
            <a:ext cx="1163746" cy="1163746"/>
            <a:chOff x="4605740" y="8513283"/>
            <a:chExt cx="1163746" cy="1163746"/>
          </a:xfrm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7C5280B9-C558-4DAD-82F3-3DD803604570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357669-7366-473D-9B23-137576C2D512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B5832778-9AD8-48A6-BC28-717F3669D214}"/>
              </a:ext>
            </a:extLst>
          </p:cNvPr>
          <p:cNvGrpSpPr/>
          <p:nvPr/>
        </p:nvGrpSpPr>
        <p:grpSpPr>
          <a:xfrm>
            <a:off x="19099940" y="5597509"/>
            <a:ext cx="1163746" cy="1163746"/>
            <a:chOff x="14791113" y="8527792"/>
            <a:chExt cx="1163746" cy="1163746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8AB9A1A4-4875-455E-B90D-F5904FE72180}"/>
                </a:ext>
              </a:extLst>
            </p:cNvPr>
            <p:cNvSpPr/>
            <p:nvPr/>
          </p:nvSpPr>
          <p:spPr>
            <a:xfrm>
              <a:off x="14791113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49B5D5-CEAF-4103-9428-C4B6F1D0DE3A}"/>
                </a:ext>
              </a:extLst>
            </p:cNvPr>
            <p:cNvSpPr txBox="1"/>
            <p:nvPr/>
          </p:nvSpPr>
          <p:spPr>
            <a:xfrm>
              <a:off x="15013764" y="873065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子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3F3ADD81-8875-4905-89C5-5D91FE281BFC}"/>
              </a:ext>
            </a:extLst>
          </p:cNvPr>
          <p:cNvGrpSpPr/>
          <p:nvPr/>
        </p:nvGrpSpPr>
        <p:grpSpPr>
          <a:xfrm>
            <a:off x="19115179" y="7264066"/>
            <a:ext cx="1163746" cy="1163746"/>
            <a:chOff x="5925995" y="8513283"/>
            <a:chExt cx="1163746" cy="1163746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CDAC6122-64F3-4038-BC34-DD592868DAA5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CE395DA-26BD-4189-9F30-4C5460F510E7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59AA0E8-D86A-496B-A683-805AA973B1F4}"/>
              </a:ext>
            </a:extLst>
          </p:cNvPr>
          <p:cNvGrpSpPr/>
          <p:nvPr/>
        </p:nvGrpSpPr>
        <p:grpSpPr>
          <a:xfrm>
            <a:off x="8505344" y="5608724"/>
            <a:ext cx="1163746" cy="1163746"/>
            <a:chOff x="14700329" y="7129743"/>
            <a:chExt cx="1163746" cy="1163746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526C2FDC-30A9-46E2-8B72-D53BB4F9DC63}"/>
                </a:ext>
              </a:extLst>
            </p:cNvPr>
            <p:cNvSpPr/>
            <p:nvPr/>
          </p:nvSpPr>
          <p:spPr>
            <a:xfrm>
              <a:off x="14700329" y="712974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4BD26DA-B323-4720-A29D-C6596DA9AAB4}"/>
                </a:ext>
              </a:extLst>
            </p:cNvPr>
            <p:cNvSpPr txBox="1"/>
            <p:nvPr/>
          </p:nvSpPr>
          <p:spPr>
            <a:xfrm>
              <a:off x="14915753" y="733715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午</a:t>
              </a: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D00F5D60-75F1-4F72-8D71-3D21C3E96C4F}"/>
              </a:ext>
            </a:extLst>
          </p:cNvPr>
          <p:cNvGrpSpPr/>
          <p:nvPr/>
        </p:nvGrpSpPr>
        <p:grpSpPr>
          <a:xfrm>
            <a:off x="8517846" y="7291947"/>
            <a:ext cx="1163746" cy="1163746"/>
            <a:chOff x="7483829" y="6252168"/>
            <a:chExt cx="1163746" cy="1163746"/>
          </a:xfrm>
        </p:grpSpPr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2A26320-53BB-4440-A066-AE3D607C212D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1C34BEC-E7AA-4B52-AFF1-D01D3ACB8DE6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28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6050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왕지의 지장간의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985449" y="6132349"/>
            <a:ext cx="19234868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정기에 해당 계절의 기운을 가지고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초기는 양간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정기는 음간으로 구성되어 있지만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음간이 막강한 힘을 행사함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계절의 중심 지지의 정기가 음간이라는 것의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실질적인 힘의 주인은 음간임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왕지의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순수함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기운의 집중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 지향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</a:p>
        </p:txBody>
      </p:sp>
      <p:sp>
        <p:nvSpPr>
          <p:cNvPr id="58" name="AutoShape 4" descr="Unisex icon">
            <a:extLst>
              <a:ext uri="{FF2B5EF4-FFF2-40B4-BE49-F238E27FC236}">
                <a16:creationId xmlns:a16="http://schemas.microsoft.com/office/drawing/2014/main" id="{F52D2989-13F1-415A-8A94-5A263D2231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51398" y="5341164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A69720-1A20-489D-8C0E-17BC94FBD31C}"/>
              </a:ext>
            </a:extLst>
          </p:cNvPr>
          <p:cNvSpPr txBox="1"/>
          <p:nvPr/>
        </p:nvSpPr>
        <p:spPr>
          <a:xfrm>
            <a:off x="13164160" y="5019064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중심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CB97F2-1C83-4AB5-A4FA-E113EE8F7617}"/>
              </a:ext>
            </a:extLst>
          </p:cNvPr>
          <p:cNvSpPr txBox="1"/>
          <p:nvPr/>
        </p:nvSpPr>
        <p:spPr>
          <a:xfrm>
            <a:off x="15476499" y="501906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중심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225446-C485-4A9C-AB6C-FA9D7147005E}"/>
              </a:ext>
            </a:extLst>
          </p:cNvPr>
          <p:cNvSpPr txBox="1"/>
          <p:nvPr/>
        </p:nvSpPr>
        <p:spPr>
          <a:xfrm>
            <a:off x="18231761" y="4984697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중심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5AA417-7763-4FB6-B9D7-0B46F7E5774D}"/>
              </a:ext>
            </a:extLst>
          </p:cNvPr>
          <p:cNvSpPr txBox="1"/>
          <p:nvPr/>
        </p:nvSpPr>
        <p:spPr>
          <a:xfrm>
            <a:off x="20843025" y="4984696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중심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C92D8B16-41E5-493E-AA52-B9A3375620E9}"/>
              </a:ext>
            </a:extLst>
          </p:cNvPr>
          <p:cNvGrpSpPr/>
          <p:nvPr/>
        </p:nvGrpSpPr>
        <p:grpSpPr>
          <a:xfrm>
            <a:off x="13398241" y="1813471"/>
            <a:ext cx="1163746" cy="1163746"/>
            <a:chOff x="10639439" y="7129743"/>
            <a:chExt cx="1163746" cy="1163746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04432B11-9025-454F-885B-8317A9A3BFD9}"/>
                </a:ext>
              </a:extLst>
            </p:cNvPr>
            <p:cNvSpPr/>
            <p:nvPr/>
          </p:nvSpPr>
          <p:spPr>
            <a:xfrm>
              <a:off x="10639439" y="712974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1726565-45C2-48F1-BA30-A0247708C707}"/>
                </a:ext>
              </a:extLst>
            </p:cNvPr>
            <p:cNvSpPr txBox="1"/>
            <p:nvPr/>
          </p:nvSpPr>
          <p:spPr>
            <a:xfrm>
              <a:off x="10840645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卯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70C02CE-E493-494A-B404-A045FF60CB63}"/>
              </a:ext>
            </a:extLst>
          </p:cNvPr>
          <p:cNvGrpSpPr/>
          <p:nvPr/>
        </p:nvGrpSpPr>
        <p:grpSpPr>
          <a:xfrm>
            <a:off x="13424550" y="3480029"/>
            <a:ext cx="1163746" cy="1163746"/>
            <a:chOff x="692937" y="8491777"/>
            <a:chExt cx="1163746" cy="1163746"/>
          </a:xfrm>
        </p:grpSpPr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7B56D4E8-2495-4976-878A-C54F4C6B91BA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1949E7-C1AA-4380-9FB0-735047E830CA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A8D6BF1-13C4-45C9-9D20-2AC0EAB8E80C}"/>
              </a:ext>
            </a:extLst>
          </p:cNvPr>
          <p:cNvGrpSpPr/>
          <p:nvPr/>
        </p:nvGrpSpPr>
        <p:grpSpPr>
          <a:xfrm>
            <a:off x="18590193" y="1813471"/>
            <a:ext cx="1163746" cy="1163746"/>
            <a:chOff x="10669031" y="8647360"/>
            <a:chExt cx="1163746" cy="1163746"/>
          </a:xfrm>
        </p:grpSpPr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3ED323D0-94CB-4CD2-84ED-EC8891A74DC9}"/>
                </a:ext>
              </a:extLst>
            </p:cNvPr>
            <p:cNvSpPr/>
            <p:nvPr/>
          </p:nvSpPr>
          <p:spPr>
            <a:xfrm>
              <a:off x="10669031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F01ACA-5157-4503-8F37-765E205791E8}"/>
                </a:ext>
              </a:extLst>
            </p:cNvPr>
            <p:cNvSpPr txBox="1"/>
            <p:nvPr/>
          </p:nvSpPr>
          <p:spPr>
            <a:xfrm>
              <a:off x="10876442" y="885416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酉</a:t>
              </a: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9D2C591-4429-4A45-AF2E-6898638E068A}"/>
              </a:ext>
            </a:extLst>
          </p:cNvPr>
          <p:cNvGrpSpPr/>
          <p:nvPr/>
        </p:nvGrpSpPr>
        <p:grpSpPr>
          <a:xfrm>
            <a:off x="18581127" y="3497194"/>
            <a:ext cx="1163746" cy="1163746"/>
            <a:chOff x="4605740" y="8513283"/>
            <a:chExt cx="1163746" cy="1163746"/>
          </a:xfrm>
        </p:grpSpPr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6E0A8C85-D7A8-4412-9F72-4316AD2DBA6C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B71064-37FE-44B8-92FC-0848E2476314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BCCE64C6-BED6-49F3-96F7-25FF3CE4C0C1}"/>
              </a:ext>
            </a:extLst>
          </p:cNvPr>
          <p:cNvGrpSpPr/>
          <p:nvPr/>
        </p:nvGrpSpPr>
        <p:grpSpPr>
          <a:xfrm>
            <a:off x="21256544" y="1815536"/>
            <a:ext cx="1163746" cy="1163746"/>
            <a:chOff x="14791113" y="8527792"/>
            <a:chExt cx="1163746" cy="1163746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51B38FF0-7310-4468-B582-73A47DA7D822}"/>
                </a:ext>
              </a:extLst>
            </p:cNvPr>
            <p:cNvSpPr/>
            <p:nvPr/>
          </p:nvSpPr>
          <p:spPr>
            <a:xfrm>
              <a:off x="14791113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878715-6880-4D84-9E16-48927EF32A71}"/>
                </a:ext>
              </a:extLst>
            </p:cNvPr>
            <p:cNvSpPr txBox="1"/>
            <p:nvPr/>
          </p:nvSpPr>
          <p:spPr>
            <a:xfrm>
              <a:off x="15013764" y="873065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子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76171E8B-CCDB-49A1-BF31-DD4CD5862380}"/>
              </a:ext>
            </a:extLst>
          </p:cNvPr>
          <p:cNvGrpSpPr/>
          <p:nvPr/>
        </p:nvGrpSpPr>
        <p:grpSpPr>
          <a:xfrm>
            <a:off x="21271783" y="3482093"/>
            <a:ext cx="1163746" cy="1163746"/>
            <a:chOff x="5925995" y="8513283"/>
            <a:chExt cx="1163746" cy="1163746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562E69BB-33DF-4EDF-B3BB-8C7732B52D9F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BD4F136-B166-4D6E-8AB6-DFE1DDE759E7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9C6C8FD6-F3AE-4D08-B3EC-2FDAC8E103CB}"/>
              </a:ext>
            </a:extLst>
          </p:cNvPr>
          <p:cNvGrpSpPr/>
          <p:nvPr/>
        </p:nvGrpSpPr>
        <p:grpSpPr>
          <a:xfrm>
            <a:off x="15923842" y="1813471"/>
            <a:ext cx="1163746" cy="1163746"/>
            <a:chOff x="14700329" y="7129743"/>
            <a:chExt cx="1163746" cy="1163746"/>
          </a:xfrm>
        </p:grpSpPr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EA431C66-F8E0-4705-82FD-0172C3204FC8}"/>
                </a:ext>
              </a:extLst>
            </p:cNvPr>
            <p:cNvSpPr/>
            <p:nvPr/>
          </p:nvSpPr>
          <p:spPr>
            <a:xfrm>
              <a:off x="14700329" y="712974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FA33AFD-B816-49EC-86D2-BFBD6E3FC2EF}"/>
                </a:ext>
              </a:extLst>
            </p:cNvPr>
            <p:cNvSpPr txBox="1"/>
            <p:nvPr/>
          </p:nvSpPr>
          <p:spPr>
            <a:xfrm>
              <a:off x="14915753" y="733715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午</a:t>
              </a: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44EB5605-0605-451B-8D85-BAECB39729D9}"/>
              </a:ext>
            </a:extLst>
          </p:cNvPr>
          <p:cNvGrpSpPr/>
          <p:nvPr/>
        </p:nvGrpSpPr>
        <p:grpSpPr>
          <a:xfrm>
            <a:off x="15936344" y="3496694"/>
            <a:ext cx="1163746" cy="1163746"/>
            <a:chOff x="7483829" y="6252168"/>
            <a:chExt cx="1163746" cy="1163746"/>
          </a:xfrm>
        </p:grpSpPr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CAC1C400-2639-4672-970D-3DA79EEE42A6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F706C55-6340-4CA1-BE70-25DF4D2171A1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40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그룹 81">
            <a:extLst>
              <a:ext uri="{FF2B5EF4-FFF2-40B4-BE49-F238E27FC236}">
                <a16:creationId xmlns:a16="http://schemas.microsoft.com/office/drawing/2014/main" id="{AF708FE9-DC01-4CF4-8BAD-9F03E8EFCEBD}"/>
              </a:ext>
            </a:extLst>
          </p:cNvPr>
          <p:cNvGrpSpPr/>
          <p:nvPr/>
        </p:nvGrpSpPr>
        <p:grpSpPr>
          <a:xfrm>
            <a:off x="13829693" y="6072938"/>
            <a:ext cx="1163746" cy="1163746"/>
            <a:chOff x="12043059" y="8647360"/>
            <a:chExt cx="1163746" cy="1163746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525E55B7-3B26-4E20-8A9B-289768676CA1}"/>
                </a:ext>
              </a:extLst>
            </p:cNvPr>
            <p:cNvSpPr/>
            <p:nvPr/>
          </p:nvSpPr>
          <p:spPr>
            <a:xfrm>
              <a:off x="12043059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C9AE58-00FA-4324-83C7-E7D5294E140A}"/>
                </a:ext>
              </a:extLst>
            </p:cNvPr>
            <p:cNvSpPr txBox="1"/>
            <p:nvPr/>
          </p:nvSpPr>
          <p:spPr>
            <a:xfrm>
              <a:off x="12244152" y="884451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戌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1185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진미술축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계절의 끝에 해당하는 지지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2796505" y="9282697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AAEC62-AE04-49C3-A20C-07888CEFE85E}"/>
              </a:ext>
            </a:extLst>
          </p:cNvPr>
          <p:cNvGrpSpPr/>
          <p:nvPr/>
        </p:nvGrpSpPr>
        <p:grpSpPr>
          <a:xfrm>
            <a:off x="3089987" y="6072938"/>
            <a:ext cx="1163746" cy="1163746"/>
            <a:chOff x="9285809" y="7154095"/>
            <a:chExt cx="1163746" cy="11637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C92E508-DC40-4491-A4D4-789CA5DDC6EF}"/>
                </a:ext>
              </a:extLst>
            </p:cNvPr>
            <p:cNvSpPr/>
            <p:nvPr/>
          </p:nvSpPr>
          <p:spPr>
            <a:xfrm>
              <a:off x="928580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E08FC-9135-47D4-B543-2AE7623F46BC}"/>
                </a:ext>
              </a:extLst>
            </p:cNvPr>
            <p:cNvSpPr txBox="1"/>
            <p:nvPr/>
          </p:nvSpPr>
          <p:spPr>
            <a:xfrm>
              <a:off x="9502414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寅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0C7033A-CE74-442E-A477-51F0E1F88949}"/>
              </a:ext>
            </a:extLst>
          </p:cNvPr>
          <p:cNvGrpSpPr/>
          <p:nvPr/>
        </p:nvGrpSpPr>
        <p:grpSpPr>
          <a:xfrm>
            <a:off x="8452700" y="6072938"/>
            <a:ext cx="1163746" cy="1163746"/>
            <a:chOff x="13346699" y="7103322"/>
            <a:chExt cx="1163746" cy="1163746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A6919087-0999-4877-8A72-AC64563D3256}"/>
                </a:ext>
              </a:extLst>
            </p:cNvPr>
            <p:cNvSpPr/>
            <p:nvPr/>
          </p:nvSpPr>
          <p:spPr>
            <a:xfrm>
              <a:off x="13346699" y="710332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ECDA80-A810-4191-87E6-B53CD08757DD}"/>
                </a:ext>
              </a:extLst>
            </p:cNvPr>
            <p:cNvSpPr txBox="1"/>
            <p:nvPr/>
          </p:nvSpPr>
          <p:spPr>
            <a:xfrm>
              <a:off x="13557920" y="732689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巳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FC7C907-0AA3-4943-AEDB-3E96220168F6}"/>
              </a:ext>
            </a:extLst>
          </p:cNvPr>
          <p:cNvGrpSpPr/>
          <p:nvPr/>
        </p:nvGrpSpPr>
        <p:grpSpPr>
          <a:xfrm>
            <a:off x="19189132" y="6072938"/>
            <a:ext cx="1163746" cy="1163746"/>
            <a:chOff x="13417086" y="8527792"/>
            <a:chExt cx="1163746" cy="116374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51D51B37-4734-4AD9-B7F1-AA1D63A1567A}"/>
                </a:ext>
              </a:extLst>
            </p:cNvPr>
            <p:cNvSpPr/>
            <p:nvPr/>
          </p:nvSpPr>
          <p:spPr>
            <a:xfrm>
              <a:off x="13417086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26DBF3-C84D-4919-A8C9-A67736C8B366}"/>
                </a:ext>
              </a:extLst>
            </p:cNvPr>
            <p:cNvSpPr txBox="1"/>
            <p:nvPr/>
          </p:nvSpPr>
          <p:spPr>
            <a:xfrm>
              <a:off x="13624497" y="871424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亥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003306F-50BF-4786-88D7-77F4FB357C47}"/>
              </a:ext>
            </a:extLst>
          </p:cNvPr>
          <p:cNvSpPr txBox="1"/>
          <p:nvPr/>
        </p:nvSpPr>
        <p:spPr>
          <a:xfrm>
            <a:off x="8092288" y="9282696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4CDAA6-009B-4A7A-A5A9-7C0AF50883F1}"/>
              </a:ext>
            </a:extLst>
          </p:cNvPr>
          <p:cNvSpPr txBox="1"/>
          <p:nvPr/>
        </p:nvSpPr>
        <p:spPr>
          <a:xfrm>
            <a:off x="13466676" y="9282695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A5F561-3BD3-443E-A330-E4ED77EDE2DE}"/>
              </a:ext>
            </a:extLst>
          </p:cNvPr>
          <p:cNvSpPr txBox="1"/>
          <p:nvPr/>
        </p:nvSpPr>
        <p:spPr>
          <a:xfrm>
            <a:off x="18807191" y="928269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7809032" y="10685124"/>
            <a:ext cx="11057894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계절의 끝을 관장한다고 하여 고지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庫</a:t>
            </a:r>
            <a:r>
              <a:rPr lang="en-US" altLang="ko-KR" sz="16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1600">
                <a:solidFill>
                  <a:srgbClr val="757581"/>
                </a:solidFill>
                <a:ea typeface="G마켓 산스 TTF Medium" panose="02000000000000000000" pitchFamily="2" charset="-127"/>
              </a:rPr>
              <a:t>창고</a:t>
            </a:r>
            <a:r>
              <a:rPr lang="en-US" altLang="ko-KR" sz="16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라고 부름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神殺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의 관점에서는 화개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華蓋</a:t>
            </a:r>
            <a:r>
              <a:rPr lang="en-US" altLang="ko-KR" sz="16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1600">
                <a:solidFill>
                  <a:srgbClr val="757581"/>
                </a:solidFill>
                <a:ea typeface="G마켓 산스 TTF Medium" panose="02000000000000000000" pitchFamily="2" charset="-127"/>
              </a:rPr>
              <a:t>꽃을 덮다</a:t>
            </a:r>
            <a:r>
              <a:rPr lang="en-US" altLang="ko-KR" sz="16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에 해당하는 글자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EAB6119-AECC-413E-AC2B-194E5DD3C683}"/>
              </a:ext>
            </a:extLst>
          </p:cNvPr>
          <p:cNvGrpSpPr/>
          <p:nvPr/>
        </p:nvGrpSpPr>
        <p:grpSpPr>
          <a:xfrm>
            <a:off x="3091247" y="6062350"/>
            <a:ext cx="1163746" cy="1163746"/>
            <a:chOff x="11993069" y="7146138"/>
            <a:chExt cx="1163746" cy="1163746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E46D8143-5E61-4FB6-87DB-C4940DB075AC}"/>
                </a:ext>
              </a:extLst>
            </p:cNvPr>
            <p:cNvSpPr/>
            <p:nvPr/>
          </p:nvSpPr>
          <p:spPr>
            <a:xfrm>
              <a:off x="11993069" y="714613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488336-DA0A-402B-BACD-F71CB8394AA8}"/>
                </a:ext>
              </a:extLst>
            </p:cNvPr>
            <p:cNvSpPr txBox="1"/>
            <p:nvPr/>
          </p:nvSpPr>
          <p:spPr>
            <a:xfrm>
              <a:off x="12210249" y="734329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辰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12FB70D0-9391-413D-A2D7-AABAD7BA0213}"/>
              </a:ext>
            </a:extLst>
          </p:cNvPr>
          <p:cNvGrpSpPr/>
          <p:nvPr/>
        </p:nvGrpSpPr>
        <p:grpSpPr>
          <a:xfrm>
            <a:off x="1870863" y="7478511"/>
            <a:ext cx="1163746" cy="1163746"/>
            <a:chOff x="692937" y="8491777"/>
            <a:chExt cx="1163746" cy="1163746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9343E97B-D15C-4468-A2F4-816E6510900F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555E0B-A938-4420-95D8-829DD1F980AB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17C2589-CD69-4E35-BF11-F30BF004E8F5}"/>
              </a:ext>
            </a:extLst>
          </p:cNvPr>
          <p:cNvGrpSpPr/>
          <p:nvPr/>
        </p:nvGrpSpPr>
        <p:grpSpPr>
          <a:xfrm>
            <a:off x="4515119" y="7481823"/>
            <a:ext cx="1163746" cy="1163746"/>
            <a:chOff x="3239765" y="7154095"/>
            <a:chExt cx="1163746" cy="1163746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7A7A92EF-9AF4-40A3-81FA-80BFC687EAAE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3DA0DF-E94D-41AB-81BD-7168BA32D814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FB016260-0CBE-4C7E-B371-5FFB639C254F}"/>
              </a:ext>
            </a:extLst>
          </p:cNvPr>
          <p:cNvGrpSpPr/>
          <p:nvPr/>
        </p:nvGrpSpPr>
        <p:grpSpPr>
          <a:xfrm>
            <a:off x="3192991" y="7478511"/>
            <a:ext cx="1163746" cy="1163746"/>
            <a:chOff x="5925995" y="8513283"/>
            <a:chExt cx="1163746" cy="1163746"/>
          </a:xfrm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D6CB0BB3-D837-4F8B-8334-3D1ADA6E1916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3B1D0C0-1EA6-42C5-AC13-F678AF4BDE2C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99643D1-26CF-46A0-815C-CED9CACA762B}"/>
              </a:ext>
            </a:extLst>
          </p:cNvPr>
          <p:cNvGrpSpPr/>
          <p:nvPr/>
        </p:nvGrpSpPr>
        <p:grpSpPr>
          <a:xfrm>
            <a:off x="8438378" y="6075035"/>
            <a:ext cx="1163746" cy="1163746"/>
            <a:chOff x="16053959" y="7154095"/>
            <a:chExt cx="1163746" cy="1163746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E8E88511-B866-47A6-8603-6D3DC7BEA751}"/>
                </a:ext>
              </a:extLst>
            </p:cNvPr>
            <p:cNvSpPr/>
            <p:nvPr/>
          </p:nvSpPr>
          <p:spPr>
            <a:xfrm>
              <a:off x="1605395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980CA48-EE14-46A2-A683-66E4A83FB4C9}"/>
                </a:ext>
              </a:extLst>
            </p:cNvPr>
            <p:cNvSpPr txBox="1"/>
            <p:nvPr/>
          </p:nvSpPr>
          <p:spPr>
            <a:xfrm>
              <a:off x="16261370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未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0E549FA5-B3A3-4BC0-AAC8-F5FD553A035A}"/>
              </a:ext>
            </a:extLst>
          </p:cNvPr>
          <p:cNvGrpSpPr/>
          <p:nvPr/>
        </p:nvGrpSpPr>
        <p:grpSpPr>
          <a:xfrm>
            <a:off x="7157268" y="7461385"/>
            <a:ext cx="1163746" cy="1163746"/>
            <a:chOff x="7483829" y="6252168"/>
            <a:chExt cx="1163746" cy="1163746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E4B40C08-9326-4EE9-A92D-D6FD2DCF5108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794BA54-FEA1-4967-930B-1CC7FEE1923C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78B1652-1504-4EBF-98E4-2710D31D7245}"/>
              </a:ext>
            </a:extLst>
          </p:cNvPr>
          <p:cNvGrpSpPr/>
          <p:nvPr/>
        </p:nvGrpSpPr>
        <p:grpSpPr>
          <a:xfrm>
            <a:off x="9799417" y="7458159"/>
            <a:ext cx="1163746" cy="1163746"/>
            <a:chOff x="3239765" y="8513283"/>
            <a:chExt cx="1163746" cy="1163746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FE7368B1-B9F1-44B9-BD2D-6E128C0109CF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2412F9-B081-4B4A-B587-6C6ABC8A0192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8301B2EB-952D-4071-9F84-C77305C63AF4}"/>
              </a:ext>
            </a:extLst>
          </p:cNvPr>
          <p:cNvGrpSpPr/>
          <p:nvPr/>
        </p:nvGrpSpPr>
        <p:grpSpPr>
          <a:xfrm>
            <a:off x="8479396" y="7458160"/>
            <a:ext cx="1163746" cy="1163746"/>
            <a:chOff x="692937" y="8491777"/>
            <a:chExt cx="1163746" cy="1163746"/>
          </a:xfrm>
        </p:grpSpPr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293183A9-0DC7-40BD-86E1-C6E344C19B1A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023112F-D54B-45D5-B2B9-3BD9BEBEE627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2616F6D4-BDDA-452F-82D2-DE13C3024C0C}"/>
              </a:ext>
            </a:extLst>
          </p:cNvPr>
          <p:cNvGrpSpPr/>
          <p:nvPr/>
        </p:nvGrpSpPr>
        <p:grpSpPr>
          <a:xfrm>
            <a:off x="12534274" y="7455319"/>
            <a:ext cx="1163746" cy="1163746"/>
            <a:chOff x="4605740" y="8513283"/>
            <a:chExt cx="1163746" cy="1163746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CE050B98-8A9F-45B7-840A-C97C1166312C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2F5A0D5-386F-422D-B5E4-A99877C7D0F1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5BC3BBC-98D7-47E2-A16A-76FE08BA1AC7}"/>
              </a:ext>
            </a:extLst>
          </p:cNvPr>
          <p:cNvGrpSpPr/>
          <p:nvPr/>
        </p:nvGrpSpPr>
        <p:grpSpPr>
          <a:xfrm>
            <a:off x="15288653" y="7455319"/>
            <a:ext cx="1163746" cy="1163746"/>
            <a:chOff x="3239765" y="7154095"/>
            <a:chExt cx="1163746" cy="1163746"/>
          </a:xfrm>
        </p:grpSpPr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AD31858F-D00C-417A-8EBA-FC92404C5A20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C765367-B338-4788-883E-46EF3545E7FE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7214F954-FC10-4870-8593-DD7A9A5B9916}"/>
              </a:ext>
            </a:extLst>
          </p:cNvPr>
          <p:cNvGrpSpPr/>
          <p:nvPr/>
        </p:nvGrpSpPr>
        <p:grpSpPr>
          <a:xfrm>
            <a:off x="13889943" y="7466917"/>
            <a:ext cx="1163746" cy="1163746"/>
            <a:chOff x="7483829" y="6252168"/>
            <a:chExt cx="1163746" cy="1163746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A6689A43-A98E-471F-8270-CA82C1055D5A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7CC074A-5CCB-43EC-8F3A-70032ABD2AAB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CF5DF548-BE18-4CD8-9961-DA67F2A26847}"/>
              </a:ext>
            </a:extLst>
          </p:cNvPr>
          <p:cNvGrpSpPr/>
          <p:nvPr/>
        </p:nvGrpSpPr>
        <p:grpSpPr>
          <a:xfrm>
            <a:off x="19189132" y="6072938"/>
            <a:ext cx="1163746" cy="1163746"/>
            <a:chOff x="16053959" y="8493756"/>
            <a:chExt cx="1163746" cy="1163746"/>
          </a:xfrm>
        </p:grpSpPr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AE8CF171-D0FE-4872-86F3-B7D59BC2D916}"/>
                </a:ext>
              </a:extLst>
            </p:cNvPr>
            <p:cNvSpPr/>
            <p:nvPr/>
          </p:nvSpPr>
          <p:spPr>
            <a:xfrm>
              <a:off x="16053959" y="8493756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7556714-27D7-4028-9DE8-A44F4778272F}"/>
                </a:ext>
              </a:extLst>
            </p:cNvPr>
            <p:cNvSpPr txBox="1"/>
            <p:nvPr/>
          </p:nvSpPr>
          <p:spPr>
            <a:xfrm>
              <a:off x="16273174" y="8720981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丑</a:t>
              </a: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84983738-8135-415F-A159-D25B69F1A614}"/>
              </a:ext>
            </a:extLst>
          </p:cNvPr>
          <p:cNvGrpSpPr/>
          <p:nvPr/>
        </p:nvGrpSpPr>
        <p:grpSpPr>
          <a:xfrm>
            <a:off x="17911280" y="7455319"/>
            <a:ext cx="1163746" cy="1163746"/>
            <a:chOff x="5925995" y="8513283"/>
            <a:chExt cx="1163746" cy="1163746"/>
          </a:xfrm>
        </p:grpSpPr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B1B4CFF2-AEE9-4273-A9AC-8DE67B1886EC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B52455-04A2-4799-A941-884F4DB7841F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6561D13B-3816-4625-91B5-F7D4875C4310}"/>
              </a:ext>
            </a:extLst>
          </p:cNvPr>
          <p:cNvGrpSpPr/>
          <p:nvPr/>
        </p:nvGrpSpPr>
        <p:grpSpPr>
          <a:xfrm>
            <a:off x="20619360" y="7478510"/>
            <a:ext cx="1163746" cy="1163746"/>
            <a:chOff x="3239765" y="8513283"/>
            <a:chExt cx="1163746" cy="1163746"/>
          </a:xfrm>
        </p:grpSpPr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964DA544-724A-4D26-B613-77CC8F729306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362875-CCAB-4C23-86C0-C1EB5B88F7EF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61FBD44B-E520-44F5-A2C5-1D136BC7CD6E}"/>
              </a:ext>
            </a:extLst>
          </p:cNvPr>
          <p:cNvGrpSpPr/>
          <p:nvPr/>
        </p:nvGrpSpPr>
        <p:grpSpPr>
          <a:xfrm>
            <a:off x="19266949" y="7455319"/>
            <a:ext cx="1163746" cy="1163746"/>
            <a:chOff x="4605740" y="8513283"/>
            <a:chExt cx="1163746" cy="1163746"/>
          </a:xfrm>
        </p:grpSpPr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CB21DD1F-AE09-4033-BF4F-14A70E8FA087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AB758BA-23E8-4680-88D3-CD19597F8730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천간합의 역사적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1013227" y="4952489"/>
            <a:ext cx="17412795" cy="621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고법과 신법 사주를 나누는 기준은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첫째 연해자평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송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~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둘째 이허중명서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송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연해자평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일간의 체계 완성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십신의 개념 정립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지장간 확립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이허중명서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사주의 체계 완성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일간의 개념의 도입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송대 이전의 고법사주에서 유의미한 서적은 오행대의가 유일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오행대의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수나라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(6c)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시기에 편찬된 책으로 그 시기 유행한 오행에 대한 이론을 모아놓은 백과사전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결론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오행대의와 이허중명서를 비교대조하면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6C – 10C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사이의 명리학이론의 발전 과정을 엿볼 수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5C17880-EBFD-48A9-9E59-24330683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964" y="4170218"/>
            <a:ext cx="3345972" cy="18104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504F2DB-ECB1-4A0F-8FAB-D43A18A0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409383" y="4171805"/>
            <a:ext cx="3345972" cy="18104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8C64A5-00E0-4C62-A05E-20E9E5C9B53D}"/>
              </a:ext>
            </a:extLst>
          </p:cNvPr>
          <p:cNvSpPr txBox="1"/>
          <p:nvPr/>
        </p:nvSpPr>
        <p:spPr>
          <a:xfrm>
            <a:off x="16026260" y="3802140"/>
            <a:ext cx="2136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연해자평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이허중명서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9B3084-CBC3-41CE-83D9-5A3C5DD6E186}"/>
              </a:ext>
            </a:extLst>
          </p:cNvPr>
          <p:cNvSpPr txBox="1"/>
          <p:nvPr/>
        </p:nvSpPr>
        <p:spPr>
          <a:xfrm>
            <a:off x="19524814" y="4144466"/>
            <a:ext cx="1759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신법사주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933C8-FD4C-4FD5-B044-A18F329660AD}"/>
              </a:ext>
            </a:extLst>
          </p:cNvPr>
          <p:cNvSpPr txBox="1"/>
          <p:nvPr/>
        </p:nvSpPr>
        <p:spPr>
          <a:xfrm>
            <a:off x="12752044" y="4144466"/>
            <a:ext cx="1759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고법사주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56F9E-E1B2-46AA-86D6-EA0CDAA66746}"/>
              </a:ext>
            </a:extLst>
          </p:cNvPr>
          <p:cNvSpPr txBox="1"/>
          <p:nvPr/>
        </p:nvSpPr>
        <p:spPr>
          <a:xfrm>
            <a:off x="16107834" y="2383398"/>
            <a:ext cx="2136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tx2"/>
                </a:solidFill>
                <a:ea typeface="G마켓 산스 TTF Medium" panose="02000000000000000000" pitchFamily="2" charset="-127"/>
              </a:rPr>
              <a:t>송나라</a:t>
            </a:r>
            <a:endParaRPr lang="en-US" altLang="ko-KR" sz="2800">
              <a:solidFill>
                <a:schemeClr val="tx2"/>
              </a:solidFill>
              <a:ea typeface="G마켓 산스 TTF Medium" panose="02000000000000000000" pitchFamily="2" charset="-127"/>
            </a:endParaRPr>
          </a:p>
          <a:p>
            <a:r>
              <a:rPr lang="en-US" altLang="ko-KR" sz="2800">
                <a:solidFill>
                  <a:schemeClr val="tx2"/>
                </a:solidFill>
                <a:ea typeface="G마켓 산스 TTF Medium" panose="02000000000000000000" pitchFamily="2" charset="-127"/>
              </a:rPr>
              <a:t>10C </a:t>
            </a:r>
            <a:r>
              <a:rPr lang="ko-KR" altLang="en-US" sz="2800">
                <a:solidFill>
                  <a:schemeClr val="tx2"/>
                </a:solidFill>
                <a:ea typeface="G마켓 산스 TTF Medium" panose="02000000000000000000" pitchFamily="2" charset="-127"/>
              </a:rPr>
              <a:t>전후</a:t>
            </a:r>
          </a:p>
        </p:txBody>
      </p:sp>
    </p:spTree>
    <p:extLst>
      <p:ext uri="{BB962C8B-B14F-4D97-AF65-F5344CB8AC3E}">
        <p14:creationId xmlns:p14="http://schemas.microsoft.com/office/powerpoint/2010/main" val="418353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6050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고지의 지장간의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12395012" y="4642750"/>
            <a:ext cx="1747316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03306F-50BF-4786-88D7-77F4FB357C47}"/>
              </a:ext>
            </a:extLst>
          </p:cNvPr>
          <p:cNvSpPr txBox="1"/>
          <p:nvPr/>
        </p:nvSpPr>
        <p:spPr>
          <a:xfrm>
            <a:off x="15284068" y="4641864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4CDAA6-009B-4A7A-A5A9-7C0AF50883F1}"/>
              </a:ext>
            </a:extLst>
          </p:cNvPr>
          <p:cNvSpPr txBox="1"/>
          <p:nvPr/>
        </p:nvSpPr>
        <p:spPr>
          <a:xfrm>
            <a:off x="18269800" y="4641863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A5F561-3BD3-443E-A330-E4ED77EDE2DE}"/>
              </a:ext>
            </a:extLst>
          </p:cNvPr>
          <p:cNvSpPr txBox="1"/>
          <p:nvPr/>
        </p:nvSpPr>
        <p:spPr>
          <a:xfrm>
            <a:off x="21239779" y="4642749"/>
            <a:ext cx="2190239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985449" y="6132349"/>
            <a:ext cx="2305447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정기에 중재의 의미가 담긴 오행 토의 기운을 가지고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초기에 현재 계절의 기운을 가지고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 계절을 창고에 잘 저장하는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일의 마무리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성과의 축적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중기에 이전 계절의 기운을 가지고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이전 계절을 창고에 잘 저장하는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과거의 계승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과거로의 회귀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전통적 사고방식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후회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숙고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초기와 중기가 음간으로 이뤄져 있음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어떤 기운의 알맹이는 양간이 아니라 음간임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알맹이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씨앗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 저장해야 꺼내 쓸 수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고지의 의미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고정성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비활동성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오행토의 머무름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저장하고 회귀해야 직성이 풀림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안으로 삭혀야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복고적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과거지향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292F55F9-BE68-4A22-9C7D-2A2364C918BF}"/>
              </a:ext>
            </a:extLst>
          </p:cNvPr>
          <p:cNvGrpSpPr/>
          <p:nvPr/>
        </p:nvGrpSpPr>
        <p:grpSpPr>
          <a:xfrm>
            <a:off x="18362815" y="1523434"/>
            <a:ext cx="1163746" cy="1163746"/>
            <a:chOff x="12043059" y="8647360"/>
            <a:chExt cx="1163746" cy="1163746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5FA25F83-AFA3-4799-8106-4B3DD1C5318A}"/>
                </a:ext>
              </a:extLst>
            </p:cNvPr>
            <p:cNvSpPr/>
            <p:nvPr/>
          </p:nvSpPr>
          <p:spPr>
            <a:xfrm>
              <a:off x="12043059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E504A4-4B06-4AA2-B787-BB67A267F12F}"/>
                </a:ext>
              </a:extLst>
            </p:cNvPr>
            <p:cNvSpPr txBox="1"/>
            <p:nvPr/>
          </p:nvSpPr>
          <p:spPr>
            <a:xfrm>
              <a:off x="12244152" y="884451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戌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BEE5DDA-64FF-4220-826E-EDDC77BE47B0}"/>
              </a:ext>
            </a:extLst>
          </p:cNvPr>
          <p:cNvGrpSpPr/>
          <p:nvPr/>
        </p:nvGrpSpPr>
        <p:grpSpPr>
          <a:xfrm>
            <a:off x="12296566" y="1523434"/>
            <a:ext cx="1163746" cy="1163746"/>
            <a:chOff x="11993069" y="7146138"/>
            <a:chExt cx="1163746" cy="1163746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6CB0027B-8131-4598-9C97-EAAF61B602DD}"/>
                </a:ext>
              </a:extLst>
            </p:cNvPr>
            <p:cNvSpPr/>
            <p:nvPr/>
          </p:nvSpPr>
          <p:spPr>
            <a:xfrm>
              <a:off x="11993069" y="714613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9992B9-2062-4466-A4B9-2616387DB675}"/>
                </a:ext>
              </a:extLst>
            </p:cNvPr>
            <p:cNvSpPr txBox="1"/>
            <p:nvPr/>
          </p:nvSpPr>
          <p:spPr>
            <a:xfrm>
              <a:off x="12210249" y="734329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辰</a:t>
              </a: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FBA1B8EB-230A-497C-9753-75D9E6E1B6B4}"/>
              </a:ext>
            </a:extLst>
          </p:cNvPr>
          <p:cNvGrpSpPr/>
          <p:nvPr/>
        </p:nvGrpSpPr>
        <p:grpSpPr>
          <a:xfrm>
            <a:off x="15348790" y="1486643"/>
            <a:ext cx="1163746" cy="1163746"/>
            <a:chOff x="16053959" y="7154095"/>
            <a:chExt cx="1163746" cy="1163746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2846D9E5-9FF8-493B-BC6B-9688D7046EF5}"/>
                </a:ext>
              </a:extLst>
            </p:cNvPr>
            <p:cNvSpPr/>
            <p:nvPr/>
          </p:nvSpPr>
          <p:spPr>
            <a:xfrm>
              <a:off x="1605395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9E71980-B2E6-4D0D-A556-9D52A08CE832}"/>
                </a:ext>
              </a:extLst>
            </p:cNvPr>
            <p:cNvSpPr txBox="1"/>
            <p:nvPr/>
          </p:nvSpPr>
          <p:spPr>
            <a:xfrm>
              <a:off x="16261370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未</a:t>
              </a: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DF9E620D-9CB3-4440-9061-4FD09C8F3B36}"/>
              </a:ext>
            </a:extLst>
          </p:cNvPr>
          <p:cNvGrpSpPr/>
          <p:nvPr/>
        </p:nvGrpSpPr>
        <p:grpSpPr>
          <a:xfrm>
            <a:off x="14120322" y="1671928"/>
            <a:ext cx="1163746" cy="1163746"/>
            <a:chOff x="7483829" y="6252168"/>
            <a:chExt cx="1163746" cy="1163746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5B9107C2-F214-4379-BFE8-9675A5489C82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9E963B-A92E-479A-911E-27FF40E4802F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B18228E3-F608-4E23-8948-B96915CE10BA}"/>
              </a:ext>
            </a:extLst>
          </p:cNvPr>
          <p:cNvGrpSpPr/>
          <p:nvPr/>
        </p:nvGrpSpPr>
        <p:grpSpPr>
          <a:xfrm>
            <a:off x="15477843" y="3439283"/>
            <a:ext cx="1163746" cy="1163746"/>
            <a:chOff x="3239765" y="8513283"/>
            <a:chExt cx="1163746" cy="1163746"/>
          </a:xfrm>
        </p:grpSpPr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308216BC-6F5B-4F70-9492-0ADB51B28DDE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5467499-FB74-4535-9A3B-D236F1773600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BFE3A5B4-93A0-402F-A12A-10D7D92F66BC}"/>
              </a:ext>
            </a:extLst>
          </p:cNvPr>
          <p:cNvGrpSpPr/>
          <p:nvPr/>
        </p:nvGrpSpPr>
        <p:grpSpPr>
          <a:xfrm>
            <a:off x="14805901" y="2616573"/>
            <a:ext cx="1163746" cy="1163746"/>
            <a:chOff x="692937" y="8491777"/>
            <a:chExt cx="1163746" cy="1163746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1AB3F90A-1C16-4A38-80F5-0A7D3BDF485D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B1E556F-B313-4273-863B-6562C1639299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1B70CCB2-3166-4CD7-9BEF-9515F92E1146}"/>
              </a:ext>
            </a:extLst>
          </p:cNvPr>
          <p:cNvGrpSpPr/>
          <p:nvPr/>
        </p:nvGrpSpPr>
        <p:grpSpPr>
          <a:xfrm>
            <a:off x="17198558" y="1720586"/>
            <a:ext cx="1163746" cy="1163746"/>
            <a:chOff x="4605740" y="8513283"/>
            <a:chExt cx="1163746" cy="1163746"/>
          </a:xfrm>
        </p:grpSpPr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4FC8A176-1B4C-4669-B35C-1363A28A8712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EC7EE21-0D0E-4539-A51C-C6657252970A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701F10A6-8EE4-4836-89E9-285C963284DE}"/>
              </a:ext>
            </a:extLst>
          </p:cNvPr>
          <p:cNvGrpSpPr/>
          <p:nvPr/>
        </p:nvGrpSpPr>
        <p:grpSpPr>
          <a:xfrm>
            <a:off x="18571373" y="3479295"/>
            <a:ext cx="1163746" cy="1163746"/>
            <a:chOff x="3239765" y="7154095"/>
            <a:chExt cx="1163746" cy="1163746"/>
          </a:xfrm>
        </p:grpSpPr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6C87A088-4397-4F97-A299-9D899F9E5476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EBB7A30-7CEA-43E2-96C5-D3C365E28736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A25E3EA1-AE79-4503-A7FE-86941B01EC27}"/>
              </a:ext>
            </a:extLst>
          </p:cNvPr>
          <p:cNvGrpSpPr/>
          <p:nvPr/>
        </p:nvGrpSpPr>
        <p:grpSpPr>
          <a:xfrm>
            <a:off x="17892136" y="2599351"/>
            <a:ext cx="1163746" cy="1163746"/>
            <a:chOff x="7483829" y="6252168"/>
            <a:chExt cx="1163746" cy="1163746"/>
          </a:xfrm>
        </p:grpSpPr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9BB2D518-6377-45A4-91BD-C7BFA07FE001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2AFC0D0-C7BE-4BA5-91FF-F93E2C3CCBF5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7DAE607F-F52F-49D0-B132-9941F8DFA2BF}"/>
              </a:ext>
            </a:extLst>
          </p:cNvPr>
          <p:cNvGrpSpPr/>
          <p:nvPr/>
        </p:nvGrpSpPr>
        <p:grpSpPr>
          <a:xfrm>
            <a:off x="21361609" y="1523434"/>
            <a:ext cx="1163746" cy="1163746"/>
            <a:chOff x="16053959" y="8493756"/>
            <a:chExt cx="1163746" cy="1163746"/>
          </a:xfrm>
        </p:grpSpPr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BEA1521A-8715-457E-992F-85C4E66BF3A9}"/>
                </a:ext>
              </a:extLst>
            </p:cNvPr>
            <p:cNvSpPr/>
            <p:nvPr/>
          </p:nvSpPr>
          <p:spPr>
            <a:xfrm>
              <a:off x="16053959" y="8493756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EAA9C91-0875-4CDD-8D77-3E4017067617}"/>
                </a:ext>
              </a:extLst>
            </p:cNvPr>
            <p:cNvSpPr txBox="1"/>
            <p:nvPr/>
          </p:nvSpPr>
          <p:spPr>
            <a:xfrm>
              <a:off x="16273174" y="8720981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丑</a:t>
              </a: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7EF45AF1-09D0-46BF-B1A3-762DE1E5A6F2}"/>
              </a:ext>
            </a:extLst>
          </p:cNvPr>
          <p:cNvGrpSpPr/>
          <p:nvPr/>
        </p:nvGrpSpPr>
        <p:grpSpPr>
          <a:xfrm>
            <a:off x="20125626" y="1689094"/>
            <a:ext cx="1163746" cy="1163746"/>
            <a:chOff x="5925995" y="8513283"/>
            <a:chExt cx="1163746" cy="1163746"/>
          </a:xfrm>
        </p:grpSpPr>
        <p:sp>
          <p:nvSpPr>
            <p:cNvPr id="107" name="사각형: 둥근 모서리 106">
              <a:extLst>
                <a:ext uri="{FF2B5EF4-FFF2-40B4-BE49-F238E27FC236}">
                  <a16:creationId xmlns:a16="http://schemas.microsoft.com/office/drawing/2014/main" id="{EA523B34-B53F-4A11-8262-CFE168D57890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42C1447-7059-4B26-A4E1-84CC701121BD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ECBC7442-0230-4DA8-9BB0-E0767815F5E9}"/>
              </a:ext>
            </a:extLst>
          </p:cNvPr>
          <p:cNvGrpSpPr/>
          <p:nvPr/>
        </p:nvGrpSpPr>
        <p:grpSpPr>
          <a:xfrm>
            <a:off x="21678770" y="3439283"/>
            <a:ext cx="1163746" cy="1163746"/>
            <a:chOff x="3239765" y="8513283"/>
            <a:chExt cx="1163746" cy="1163746"/>
          </a:xfrm>
        </p:grpSpPr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3A6AEB1B-AA80-4325-930B-95D43DA57A85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BE14FFA-7B02-4861-A2F1-DF0C598CF2A6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1EC94614-6B09-4E50-A806-4C6A6FE4EB33}"/>
              </a:ext>
            </a:extLst>
          </p:cNvPr>
          <p:cNvGrpSpPr/>
          <p:nvPr/>
        </p:nvGrpSpPr>
        <p:grpSpPr>
          <a:xfrm>
            <a:off x="20832185" y="2596001"/>
            <a:ext cx="1163746" cy="1163746"/>
            <a:chOff x="4605740" y="8513283"/>
            <a:chExt cx="1163746" cy="1163746"/>
          </a:xfrm>
        </p:grpSpPr>
        <p:sp>
          <p:nvSpPr>
            <p:cNvPr id="113" name="사각형: 둥근 모서리 112">
              <a:extLst>
                <a:ext uri="{FF2B5EF4-FFF2-40B4-BE49-F238E27FC236}">
                  <a16:creationId xmlns:a16="http://schemas.microsoft.com/office/drawing/2014/main" id="{578F4523-9E47-4F48-9D41-824F88924A39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35F178D-A852-44A3-A2B5-35E65476C641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822E04AA-7951-4D3D-BA22-380E02D2F952}"/>
              </a:ext>
            </a:extLst>
          </p:cNvPr>
          <p:cNvGrpSpPr/>
          <p:nvPr/>
        </p:nvGrpSpPr>
        <p:grpSpPr>
          <a:xfrm>
            <a:off x="10966160" y="1630996"/>
            <a:ext cx="1163746" cy="1163746"/>
            <a:chOff x="692937" y="8491777"/>
            <a:chExt cx="1163746" cy="1163746"/>
          </a:xfrm>
        </p:grpSpPr>
        <p:sp>
          <p:nvSpPr>
            <p:cNvPr id="116" name="사각형: 둥근 모서리 115">
              <a:extLst>
                <a:ext uri="{FF2B5EF4-FFF2-40B4-BE49-F238E27FC236}">
                  <a16:creationId xmlns:a16="http://schemas.microsoft.com/office/drawing/2014/main" id="{FFA35EB0-D0B1-4B37-93DD-C98D7C6AB0EE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C9AEE42-9B21-4B6D-A165-FDC61D34C6D4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E8ACF651-C449-4C56-ACF2-E897064E0B67}"/>
              </a:ext>
            </a:extLst>
          </p:cNvPr>
          <p:cNvGrpSpPr/>
          <p:nvPr/>
        </p:nvGrpSpPr>
        <p:grpSpPr>
          <a:xfrm>
            <a:off x="12532931" y="3458585"/>
            <a:ext cx="1163746" cy="1163746"/>
            <a:chOff x="3239765" y="7154095"/>
            <a:chExt cx="1163746" cy="1163746"/>
          </a:xfrm>
        </p:grpSpPr>
        <p:sp>
          <p:nvSpPr>
            <p:cNvPr id="119" name="사각형: 둥근 모서리 118">
              <a:extLst>
                <a:ext uri="{FF2B5EF4-FFF2-40B4-BE49-F238E27FC236}">
                  <a16:creationId xmlns:a16="http://schemas.microsoft.com/office/drawing/2014/main" id="{4FF8DEBC-950A-4DA6-B02C-D97B06713744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E0438E4-4C9D-4122-A6E6-C2CC3F987B18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18447EA6-30C8-472D-B225-A3A14B0B575D}"/>
              </a:ext>
            </a:extLst>
          </p:cNvPr>
          <p:cNvGrpSpPr/>
          <p:nvPr/>
        </p:nvGrpSpPr>
        <p:grpSpPr>
          <a:xfrm>
            <a:off x="11719666" y="2562452"/>
            <a:ext cx="1163746" cy="1163746"/>
            <a:chOff x="5925995" y="8513283"/>
            <a:chExt cx="1163746" cy="1163746"/>
          </a:xfrm>
        </p:grpSpPr>
        <p:sp>
          <p:nvSpPr>
            <p:cNvPr id="122" name="사각형: 둥근 모서리 121">
              <a:extLst>
                <a:ext uri="{FF2B5EF4-FFF2-40B4-BE49-F238E27FC236}">
                  <a16:creationId xmlns:a16="http://schemas.microsoft.com/office/drawing/2014/main" id="{DA4AA2C7-92BB-4F9B-9E34-D9DF0B4F19C7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A77A333-9479-4001-BEDB-CD1BE7623F9B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88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06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십신으로 살펴본 진토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1013229" y="6120715"/>
            <a:ext cx="11379810" cy="345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입장에서 보면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지장간에 정재와 정관을 가지고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초기의 정재와 정관이 정기를 적절하게 제어하고 통제하고 있으니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사회적으로 잘 발현될 가능성이 높음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무토가 잘 제어되어 안정성이 높음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D7A2-EF48-49C8-AF61-26C0294E93F8}"/>
              </a:ext>
            </a:extLst>
          </p:cNvPr>
          <p:cNvSpPr txBox="1"/>
          <p:nvPr/>
        </p:nvSpPr>
        <p:spPr>
          <a:xfrm>
            <a:off x="18877643" y="8628616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60E58B4-ABDD-4BD9-B295-A3CB7E4EE635}"/>
              </a:ext>
            </a:extLst>
          </p:cNvPr>
          <p:cNvGrpSpPr/>
          <p:nvPr/>
        </p:nvGrpSpPr>
        <p:grpSpPr>
          <a:xfrm>
            <a:off x="18576421" y="5936750"/>
            <a:ext cx="1163746" cy="1163746"/>
            <a:chOff x="9285809" y="7154095"/>
            <a:chExt cx="1163746" cy="1163746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319F4643-FF2F-46DB-B16D-03A234DF0483}"/>
                </a:ext>
              </a:extLst>
            </p:cNvPr>
            <p:cNvSpPr/>
            <p:nvPr/>
          </p:nvSpPr>
          <p:spPr>
            <a:xfrm>
              <a:off x="928580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B965D8-10D9-4E9A-A69A-7D833CEEC228}"/>
                </a:ext>
              </a:extLst>
            </p:cNvPr>
            <p:cNvSpPr txBox="1"/>
            <p:nvPr/>
          </p:nvSpPr>
          <p:spPr>
            <a:xfrm>
              <a:off x="9502414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寅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A6E39B3-A6F2-48E0-866B-5DDD499B7F14}"/>
              </a:ext>
            </a:extLst>
          </p:cNvPr>
          <p:cNvGrpSpPr/>
          <p:nvPr/>
        </p:nvGrpSpPr>
        <p:grpSpPr>
          <a:xfrm>
            <a:off x="18577681" y="5926162"/>
            <a:ext cx="1163746" cy="1163746"/>
            <a:chOff x="11993069" y="7146138"/>
            <a:chExt cx="1163746" cy="1163746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9DFF6D8-103F-47A8-BF70-370A8FB7FF50}"/>
                </a:ext>
              </a:extLst>
            </p:cNvPr>
            <p:cNvSpPr/>
            <p:nvPr/>
          </p:nvSpPr>
          <p:spPr>
            <a:xfrm>
              <a:off x="11993069" y="714613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E03AD1-CED6-4B59-BB52-16C308C3F913}"/>
                </a:ext>
              </a:extLst>
            </p:cNvPr>
            <p:cNvSpPr txBox="1"/>
            <p:nvPr/>
          </p:nvSpPr>
          <p:spPr>
            <a:xfrm>
              <a:off x="12210249" y="734329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辰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B963DB7-5335-418F-BEAC-F46E7D43E61E}"/>
              </a:ext>
            </a:extLst>
          </p:cNvPr>
          <p:cNvGrpSpPr/>
          <p:nvPr/>
        </p:nvGrpSpPr>
        <p:grpSpPr>
          <a:xfrm>
            <a:off x="17357297" y="7342323"/>
            <a:ext cx="1163746" cy="1163746"/>
            <a:chOff x="692937" y="8491777"/>
            <a:chExt cx="1163746" cy="116374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0488FAFA-3388-4D5A-8291-7708D2EBBA30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100E79-6997-4B45-BC4E-382E4B731C4C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262FDB7-1CE7-4B74-814A-18D18E9BE13B}"/>
              </a:ext>
            </a:extLst>
          </p:cNvPr>
          <p:cNvGrpSpPr/>
          <p:nvPr/>
        </p:nvGrpSpPr>
        <p:grpSpPr>
          <a:xfrm>
            <a:off x="20001553" y="7345635"/>
            <a:ext cx="1163746" cy="1163746"/>
            <a:chOff x="3239765" y="7154095"/>
            <a:chExt cx="1163746" cy="116374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DB7DE08A-9CF4-4AD0-87B6-7235CEBC9866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A98775-F56F-4622-ACAA-3D7210F616C3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484D054A-5B75-460D-B627-0A80A61D9F9B}"/>
              </a:ext>
            </a:extLst>
          </p:cNvPr>
          <p:cNvGrpSpPr/>
          <p:nvPr/>
        </p:nvGrpSpPr>
        <p:grpSpPr>
          <a:xfrm>
            <a:off x="18679425" y="7342323"/>
            <a:ext cx="1163746" cy="1163746"/>
            <a:chOff x="5925995" y="8513283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774BCE-8DBE-46B7-B5AE-CCF391A9DF02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C8DF3C-2195-4E4B-A5F2-3C37B67F11CB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05A1F4-4904-4D8A-BB8B-050E784FCE52}"/>
              </a:ext>
            </a:extLst>
          </p:cNvPr>
          <p:cNvSpPr txBox="1"/>
          <p:nvPr/>
        </p:nvSpPr>
        <p:spPr>
          <a:xfrm>
            <a:off x="17591982" y="8628615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8539FC-077F-4116-9F91-BB84963405E8}"/>
              </a:ext>
            </a:extLst>
          </p:cNvPr>
          <p:cNvSpPr txBox="1"/>
          <p:nvPr/>
        </p:nvSpPr>
        <p:spPr>
          <a:xfrm>
            <a:off x="20163304" y="8649309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기준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7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06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십신으로 살펴본 미토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1013228" y="6120715"/>
            <a:ext cx="17877418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입장에서 보면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지장간에 편관과 편인을 가지고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초기의 정화가 기토를 생해주지만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더욱 강한 힘을 가진 중기의 을목이 기토를 극함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모든 지지 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중기가 정기를 극하는 유일한 지지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창고문을 깨는 상황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비교적 안정성이 떨어짐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일지의 미토를 가진 경우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을미일주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일지 정재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정미일주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일지 식신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기미일주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일지 비견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신미일주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일지 편인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계미일주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일지 편관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편관에 의해 극 당하므로 편인의 의존성이 더욱 커질 수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미토 자체에 편인의 성격 부여 가능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D7A2-EF48-49C8-AF61-26C0294E93F8}"/>
              </a:ext>
            </a:extLst>
          </p:cNvPr>
          <p:cNvSpPr txBox="1"/>
          <p:nvPr/>
        </p:nvSpPr>
        <p:spPr>
          <a:xfrm>
            <a:off x="18877643" y="8628616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05A1F4-4904-4D8A-BB8B-050E784FCE52}"/>
              </a:ext>
            </a:extLst>
          </p:cNvPr>
          <p:cNvSpPr txBox="1"/>
          <p:nvPr/>
        </p:nvSpPr>
        <p:spPr>
          <a:xfrm>
            <a:off x="17591982" y="8628615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8539FC-077F-4116-9F91-BB84963405E8}"/>
              </a:ext>
            </a:extLst>
          </p:cNvPr>
          <p:cNvSpPr txBox="1"/>
          <p:nvPr/>
        </p:nvSpPr>
        <p:spPr>
          <a:xfrm>
            <a:off x="20163304" y="8649309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기준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0FE00A1-4B39-44E2-BCD1-84EC7EB864EF}"/>
              </a:ext>
            </a:extLst>
          </p:cNvPr>
          <p:cNvGrpSpPr/>
          <p:nvPr/>
        </p:nvGrpSpPr>
        <p:grpSpPr>
          <a:xfrm>
            <a:off x="18679425" y="5972680"/>
            <a:ext cx="1163746" cy="1163746"/>
            <a:chOff x="13346699" y="7103322"/>
            <a:chExt cx="1163746" cy="1163746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8FF35625-6CCA-4987-ADF5-F81F4ACC9908}"/>
                </a:ext>
              </a:extLst>
            </p:cNvPr>
            <p:cNvSpPr/>
            <p:nvPr/>
          </p:nvSpPr>
          <p:spPr>
            <a:xfrm>
              <a:off x="13346699" y="710332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CEF83C-222B-48C5-99D6-0D371A210826}"/>
                </a:ext>
              </a:extLst>
            </p:cNvPr>
            <p:cNvSpPr txBox="1"/>
            <p:nvPr/>
          </p:nvSpPr>
          <p:spPr>
            <a:xfrm>
              <a:off x="13557920" y="732689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巳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C9D7402-C8B8-4737-ABA8-0C19151BB66E}"/>
              </a:ext>
            </a:extLst>
          </p:cNvPr>
          <p:cNvGrpSpPr/>
          <p:nvPr/>
        </p:nvGrpSpPr>
        <p:grpSpPr>
          <a:xfrm>
            <a:off x="18665103" y="5974777"/>
            <a:ext cx="1163746" cy="1163746"/>
            <a:chOff x="16053959" y="7154095"/>
            <a:chExt cx="1163746" cy="1163746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C06CE939-A4D0-4523-A040-143AC5405A93}"/>
                </a:ext>
              </a:extLst>
            </p:cNvPr>
            <p:cNvSpPr/>
            <p:nvPr/>
          </p:nvSpPr>
          <p:spPr>
            <a:xfrm>
              <a:off x="16053959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C36AC6-AF36-4866-B48D-6318CA4995B8}"/>
                </a:ext>
              </a:extLst>
            </p:cNvPr>
            <p:cNvSpPr txBox="1"/>
            <p:nvPr/>
          </p:nvSpPr>
          <p:spPr>
            <a:xfrm>
              <a:off x="16261370" y="736062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未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52F67B0-66D8-44E3-804A-250C4BE1043E}"/>
              </a:ext>
            </a:extLst>
          </p:cNvPr>
          <p:cNvGrpSpPr/>
          <p:nvPr/>
        </p:nvGrpSpPr>
        <p:grpSpPr>
          <a:xfrm>
            <a:off x="17383993" y="7361127"/>
            <a:ext cx="1163746" cy="1163746"/>
            <a:chOff x="7483829" y="6252168"/>
            <a:chExt cx="1163746" cy="1163746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EEA30612-96DE-48FA-AE07-43E98B5BDD70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5011EEC-198A-4D04-AF2B-2D29275C9A3A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710845C-972A-4EE2-ACE5-3888657A27F6}"/>
              </a:ext>
            </a:extLst>
          </p:cNvPr>
          <p:cNvGrpSpPr/>
          <p:nvPr/>
        </p:nvGrpSpPr>
        <p:grpSpPr>
          <a:xfrm>
            <a:off x="20026142" y="7357901"/>
            <a:ext cx="1163746" cy="1163746"/>
            <a:chOff x="3239765" y="8513283"/>
            <a:chExt cx="1163746" cy="1163746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0076129D-C95C-4CC8-80F9-12EE96F0DBED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A9D1E2-37EF-4586-A797-AA781A8BA537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C701F62-EF09-4213-BF2B-38E99EE60F35}"/>
              </a:ext>
            </a:extLst>
          </p:cNvPr>
          <p:cNvGrpSpPr/>
          <p:nvPr/>
        </p:nvGrpSpPr>
        <p:grpSpPr>
          <a:xfrm>
            <a:off x="18706121" y="7357902"/>
            <a:ext cx="1163746" cy="1163746"/>
            <a:chOff x="692937" y="8491777"/>
            <a:chExt cx="1163746" cy="1163746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4C04F70F-0AB4-471D-8348-AD41BED3DC95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558F63-92A8-489B-8968-5686AF50D384}"/>
                </a:ext>
              </a:extLst>
            </p:cNvPr>
            <p:cNvSpPr txBox="1"/>
            <p:nvPr/>
          </p:nvSpPr>
          <p:spPr>
            <a:xfrm>
              <a:off x="927622" y="86889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FDB7F5BA-BD88-42E9-B297-C3D60D89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450254" y="8230463"/>
            <a:ext cx="1163746" cy="6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2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06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십신으로 살펴본 술토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1013228" y="6120715"/>
            <a:ext cx="14161921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입장에서 보면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지장간에 정인과 상관을 가지고 있음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초기의 상관이 중기의 정인에 의해 극을 당함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 저장해야 하는 계절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의 기운을 과거에서 이어온 계절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 극하는 형국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복고적인 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과거지향적인 성향 강조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현실성 떨어짐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정인이 상관을 극하는 상황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표현력 감소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진중한 자세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속으로 참는 것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종교성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D7A2-EF48-49C8-AF61-26C0294E93F8}"/>
              </a:ext>
            </a:extLst>
          </p:cNvPr>
          <p:cNvSpPr txBox="1"/>
          <p:nvPr/>
        </p:nvSpPr>
        <p:spPr>
          <a:xfrm>
            <a:off x="18936008" y="8628616"/>
            <a:ext cx="965528" cy="139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과거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05A1F4-4904-4D8A-BB8B-050E784FCE52}"/>
              </a:ext>
            </a:extLst>
          </p:cNvPr>
          <p:cNvSpPr txBox="1"/>
          <p:nvPr/>
        </p:nvSpPr>
        <p:spPr>
          <a:xfrm>
            <a:off x="17591982" y="8628615"/>
            <a:ext cx="965528" cy="139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현재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8539FC-077F-4116-9F91-BB84963405E8}"/>
              </a:ext>
            </a:extLst>
          </p:cNvPr>
          <p:cNvSpPr txBox="1"/>
          <p:nvPr/>
        </p:nvSpPr>
        <p:spPr>
          <a:xfrm>
            <a:off x="20299489" y="8649309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기준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1FC9421-AABD-47B6-8B11-112637C7074B}"/>
              </a:ext>
            </a:extLst>
          </p:cNvPr>
          <p:cNvGrpSpPr/>
          <p:nvPr/>
        </p:nvGrpSpPr>
        <p:grpSpPr>
          <a:xfrm>
            <a:off x="18679425" y="5969914"/>
            <a:ext cx="1163746" cy="1163746"/>
            <a:chOff x="12043059" y="8647360"/>
            <a:chExt cx="1163746" cy="1163746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B20F712A-02C9-4D40-8E29-18A12DE367D0}"/>
                </a:ext>
              </a:extLst>
            </p:cNvPr>
            <p:cNvSpPr/>
            <p:nvPr/>
          </p:nvSpPr>
          <p:spPr>
            <a:xfrm>
              <a:off x="12043059" y="8647360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98D32E-63AE-4BEA-8EF4-7E685B241371}"/>
                </a:ext>
              </a:extLst>
            </p:cNvPr>
            <p:cNvSpPr txBox="1"/>
            <p:nvPr/>
          </p:nvSpPr>
          <p:spPr>
            <a:xfrm>
              <a:off x="12244152" y="884451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戌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2BB91B6-3633-4AFB-8619-7B8F1D71FBF0}"/>
              </a:ext>
            </a:extLst>
          </p:cNvPr>
          <p:cNvGrpSpPr/>
          <p:nvPr/>
        </p:nvGrpSpPr>
        <p:grpSpPr>
          <a:xfrm>
            <a:off x="17384006" y="7352295"/>
            <a:ext cx="1163746" cy="1163746"/>
            <a:chOff x="4605740" y="8513283"/>
            <a:chExt cx="1163746" cy="116374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F608483D-1684-42CD-891C-48950105E1E5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6EF6860-8E1E-46BF-B157-84061ABDA422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FD61D6D4-C433-4912-BDE8-D19913656DF2}"/>
              </a:ext>
            </a:extLst>
          </p:cNvPr>
          <p:cNvGrpSpPr/>
          <p:nvPr/>
        </p:nvGrpSpPr>
        <p:grpSpPr>
          <a:xfrm>
            <a:off x="20138385" y="7352295"/>
            <a:ext cx="1163746" cy="1163746"/>
            <a:chOff x="3239765" y="7154095"/>
            <a:chExt cx="1163746" cy="1163746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C011AA35-66BF-4A3D-91D1-088DCDFB2B73}"/>
                </a:ext>
              </a:extLst>
            </p:cNvPr>
            <p:cNvSpPr/>
            <p:nvPr/>
          </p:nvSpPr>
          <p:spPr>
            <a:xfrm>
              <a:off x="3239765" y="7154095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248CDD-A45B-42A5-8A68-A9AA1AEDFEE7}"/>
                </a:ext>
              </a:extLst>
            </p:cNvPr>
            <p:cNvSpPr txBox="1"/>
            <p:nvPr/>
          </p:nvSpPr>
          <p:spPr>
            <a:xfrm>
              <a:off x="3450353" y="735124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戊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8A588D7-435F-40D2-8D7A-3A791E8B6A78}"/>
              </a:ext>
            </a:extLst>
          </p:cNvPr>
          <p:cNvGrpSpPr/>
          <p:nvPr/>
        </p:nvGrpSpPr>
        <p:grpSpPr>
          <a:xfrm>
            <a:off x="18739675" y="7363893"/>
            <a:ext cx="1163746" cy="1163746"/>
            <a:chOff x="7483829" y="6252168"/>
            <a:chExt cx="1163746" cy="1163746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65F9763A-2837-43A3-9EEF-B7FC41B3816E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25C657-A8E1-409A-8A9A-932BB494215B}"/>
                </a:ext>
              </a:extLst>
            </p:cNvPr>
            <p:cNvSpPr txBox="1"/>
            <p:nvPr/>
          </p:nvSpPr>
          <p:spPr>
            <a:xfrm>
              <a:off x="7715221" y="6466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pic>
        <p:nvPicPr>
          <p:cNvPr id="61" name="그림 60">
            <a:extLst>
              <a:ext uri="{FF2B5EF4-FFF2-40B4-BE49-F238E27FC236}">
                <a16:creationId xmlns:a16="http://schemas.microsoft.com/office/drawing/2014/main" id="{90E1CEE7-EE0A-4C28-B47B-53185C7B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316" y="8261644"/>
            <a:ext cx="1151755" cy="6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3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지지들의 관계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06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십신으로 살펴본 축토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16A63E-467E-4D31-876D-E2014F2AC2F9}"/>
              </a:ext>
            </a:extLst>
          </p:cNvPr>
          <p:cNvSpPr txBox="1"/>
          <p:nvPr/>
        </p:nvSpPr>
        <p:spPr>
          <a:xfrm>
            <a:off x="1013228" y="6120715"/>
            <a:ext cx="14628849" cy="6219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정기의 입장에서 보면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지장간에 식신과 편재를 가지고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비견 생 식신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식신 생 편재로 십신의 흐름이 원만하여 사회적 성취를 이루기에 충분함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미토와 함께 음간으로만 구성되어 있는 간지임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하지만 미토의 경우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구성요소가 모두 음간이지만 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상승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의 기운이 강한 반면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축토의 경우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구성요소가 모두 음간이며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하강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의 기운이 강함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음적인 응축과 웅크림의 성향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으로 드러남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D7A2-EF48-49C8-AF61-26C0294E93F8}"/>
              </a:ext>
            </a:extLst>
          </p:cNvPr>
          <p:cNvSpPr txBox="1"/>
          <p:nvPr/>
        </p:nvSpPr>
        <p:spPr>
          <a:xfrm>
            <a:off x="18877643" y="8628616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식신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05A1F4-4904-4D8A-BB8B-050E784FCE52}"/>
              </a:ext>
            </a:extLst>
          </p:cNvPr>
          <p:cNvSpPr txBox="1"/>
          <p:nvPr/>
        </p:nvSpPr>
        <p:spPr>
          <a:xfrm>
            <a:off x="17591982" y="8628615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8539FC-077F-4116-9F91-BB84963405E8}"/>
              </a:ext>
            </a:extLst>
          </p:cNvPr>
          <p:cNvSpPr txBox="1"/>
          <p:nvPr/>
        </p:nvSpPr>
        <p:spPr>
          <a:xfrm>
            <a:off x="20163304" y="8649309"/>
            <a:ext cx="965528" cy="70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기준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298C36B-CC60-47E7-94A2-59C4D58DA489}"/>
              </a:ext>
            </a:extLst>
          </p:cNvPr>
          <p:cNvGrpSpPr/>
          <p:nvPr/>
        </p:nvGrpSpPr>
        <p:grpSpPr>
          <a:xfrm>
            <a:off x="18679425" y="5964117"/>
            <a:ext cx="1163746" cy="1163746"/>
            <a:chOff x="13417086" y="8527792"/>
            <a:chExt cx="1163746" cy="1163746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D3599C0B-43E9-418B-8D4B-8F1F6AF2BF2F}"/>
                </a:ext>
              </a:extLst>
            </p:cNvPr>
            <p:cNvSpPr/>
            <p:nvPr/>
          </p:nvSpPr>
          <p:spPr>
            <a:xfrm>
              <a:off x="13417086" y="8527792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586730-C2CA-4809-BE11-553E0322617E}"/>
                </a:ext>
              </a:extLst>
            </p:cNvPr>
            <p:cNvSpPr txBox="1"/>
            <p:nvPr/>
          </p:nvSpPr>
          <p:spPr>
            <a:xfrm>
              <a:off x="13624497" y="8714245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亥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1EE7ED3-F8CD-45BD-9D86-A01ED0813B52}"/>
              </a:ext>
            </a:extLst>
          </p:cNvPr>
          <p:cNvGrpSpPr/>
          <p:nvPr/>
        </p:nvGrpSpPr>
        <p:grpSpPr>
          <a:xfrm>
            <a:off x="18679425" y="5964117"/>
            <a:ext cx="1163746" cy="1163746"/>
            <a:chOff x="16053959" y="8493756"/>
            <a:chExt cx="1163746" cy="1163746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5E46E3D4-5073-4CAA-B428-206F794CEB6B}"/>
                </a:ext>
              </a:extLst>
            </p:cNvPr>
            <p:cNvSpPr/>
            <p:nvPr/>
          </p:nvSpPr>
          <p:spPr>
            <a:xfrm>
              <a:off x="16053959" y="8493756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881802-7999-4E70-ACA9-C7FE0EB575C4}"/>
                </a:ext>
              </a:extLst>
            </p:cNvPr>
            <p:cNvSpPr txBox="1"/>
            <p:nvPr/>
          </p:nvSpPr>
          <p:spPr>
            <a:xfrm>
              <a:off x="16273174" y="8720981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丑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4394EC4-A25F-4C8B-93AE-28FEEA234B7E}"/>
              </a:ext>
            </a:extLst>
          </p:cNvPr>
          <p:cNvGrpSpPr/>
          <p:nvPr/>
        </p:nvGrpSpPr>
        <p:grpSpPr>
          <a:xfrm>
            <a:off x="17401573" y="7346498"/>
            <a:ext cx="1163746" cy="1163746"/>
            <a:chOff x="5925995" y="8513283"/>
            <a:chExt cx="1163746" cy="1163746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D6C53F8C-87F0-42C6-BE90-0EE7D59F1700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A42456-C24A-4B65-B298-747E4C5B8C7F}"/>
                </a:ext>
              </a:extLst>
            </p:cNvPr>
            <p:cNvSpPr txBox="1"/>
            <p:nvPr/>
          </p:nvSpPr>
          <p:spPr>
            <a:xfrm>
              <a:off x="6132718" y="8727602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11FB130-2CDF-4ED1-BDC9-E9AC947E2237}"/>
              </a:ext>
            </a:extLst>
          </p:cNvPr>
          <p:cNvGrpSpPr/>
          <p:nvPr/>
        </p:nvGrpSpPr>
        <p:grpSpPr>
          <a:xfrm>
            <a:off x="20109653" y="7369689"/>
            <a:ext cx="1163746" cy="1163746"/>
            <a:chOff x="3239765" y="8513283"/>
            <a:chExt cx="1163746" cy="1163746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FABA5E2-E0EB-47E5-9EA9-3A192E33F030}"/>
                </a:ext>
              </a:extLst>
            </p:cNvPr>
            <p:cNvSpPr/>
            <p:nvPr/>
          </p:nvSpPr>
          <p:spPr>
            <a:xfrm>
              <a:off x="323976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6E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21A658-AD55-4196-9820-06F9219418CD}"/>
                </a:ext>
              </a:extLst>
            </p:cNvPr>
            <p:cNvSpPr txBox="1"/>
            <p:nvPr/>
          </p:nvSpPr>
          <p:spPr>
            <a:xfrm>
              <a:off x="3447176" y="87357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己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6E691FF-52FE-4036-8B20-92606DD3E14F}"/>
              </a:ext>
            </a:extLst>
          </p:cNvPr>
          <p:cNvGrpSpPr/>
          <p:nvPr/>
        </p:nvGrpSpPr>
        <p:grpSpPr>
          <a:xfrm>
            <a:off x="18757242" y="7346498"/>
            <a:ext cx="1163746" cy="1163746"/>
            <a:chOff x="4605740" y="8513283"/>
            <a:chExt cx="1163746" cy="1163746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12DF68E2-1C7D-4FBF-AEB7-2152AB1BF9E6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8BEA20-EFD3-4108-A551-47259AA2DF98}"/>
                </a:ext>
              </a:extLst>
            </p:cNvPr>
            <p:cNvSpPr txBox="1"/>
            <p:nvPr/>
          </p:nvSpPr>
          <p:spPr>
            <a:xfrm>
              <a:off x="4822218" y="872203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72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오행대의에서의 천간합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3EDB8-D9E7-4BFD-8E5D-2CA7D096D738}"/>
              </a:ext>
            </a:extLst>
          </p:cNvPr>
          <p:cNvSpPr txBox="1"/>
          <p:nvPr/>
        </p:nvSpPr>
        <p:spPr>
          <a:xfrm>
            <a:off x="1013228" y="7236682"/>
            <a:ext cx="7147362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기는 갑의 처가 되므로 갑과 기는 합이 되고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신은 병의 처가 되므로 병과 신은 합이 되고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계는 무의 처가 되므로 계와 무는 합이 되고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을은 경의 처가 되므로 을과 경은 합이 되며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정은 임의 처가 되므로 임과 정은 합이 된다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13C6BE-0057-47AA-A44F-3C669A93C382}"/>
              </a:ext>
            </a:extLst>
          </p:cNvPr>
          <p:cNvSpPr txBox="1"/>
          <p:nvPr/>
        </p:nvSpPr>
        <p:spPr>
          <a:xfrm>
            <a:off x="975059" y="10849505"/>
            <a:ext cx="10791371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극과 합의 차이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음양의 조화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당시 중국인들이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십신 정관과 정재의 개념을 어렴풋이 알고 있었음을 유추할 수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24F8B-8559-4E5B-B3BB-7D1BAEEFF545}"/>
              </a:ext>
            </a:extLst>
          </p:cNvPr>
          <p:cNvSpPr txBox="1"/>
          <p:nvPr/>
        </p:nvSpPr>
        <p:spPr>
          <a:xfrm>
            <a:off x="975059" y="5002698"/>
            <a:ext cx="14259190" cy="2083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천간과 덕이 되는 천간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갑 ㅡ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을ㅡ경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 ㅡ 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정 ㅡ 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 ㅡ 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기 ㅡ 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 ㅡ 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신 ㅡ 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 ㅡ 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계 ㅡ 무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임금과 신하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남편과 아내의 조화로 덕을 이루다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08145-9757-4425-ABAE-F52C024A86CE}"/>
              </a:ext>
            </a:extLst>
          </p:cNvPr>
          <p:cNvSpPr txBox="1"/>
          <p:nvPr/>
        </p:nvSpPr>
        <p:spPr>
          <a:xfrm>
            <a:off x="15804050" y="5279477"/>
            <a:ext cx="8579950" cy="761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천간의 합덕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천간합화에 대한 최초의 기록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갑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기합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병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신합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무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계합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경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임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임금과 신하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남편과 아내의 조화는 반드시 임금과 남편의 방향을 따라야 함</a:t>
            </a:r>
            <a:r>
              <a:rPr lang="en-US" altLang="ko-KR" sz="2800">
                <a:solidFill>
                  <a:srgbClr val="0070C0"/>
                </a:solidFill>
                <a:ea typeface="G마켓 산스 TTF Medium" panose="02000000000000000000" pitchFamily="2" charset="-127"/>
              </a:rPr>
              <a:t>.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0070C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70C0"/>
                </a:solidFill>
                <a:ea typeface="G마켓 산스 TTF Medium" panose="02000000000000000000" pitchFamily="2" charset="-127"/>
              </a:rPr>
              <a:t>양간 위주의 사고방식 강조</a:t>
            </a:r>
            <a:endParaRPr lang="en-US" altLang="ko-KR" sz="2800">
              <a:solidFill>
                <a:srgbClr val="0070C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17C74-8971-4A38-8C79-0D68EB073131}"/>
              </a:ext>
            </a:extLst>
          </p:cNvPr>
          <p:cNvSpPr txBox="1"/>
          <p:nvPr/>
        </p:nvSpPr>
        <p:spPr>
          <a:xfrm>
            <a:off x="475332" y="2881971"/>
            <a:ext cx="2136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tx2"/>
                </a:solidFill>
                <a:ea typeface="G마켓 산스 TTF Medium" panose="02000000000000000000" pitchFamily="2" charset="-127"/>
              </a:rPr>
              <a:t>수나라 </a:t>
            </a:r>
            <a:r>
              <a:rPr lang="en-US" altLang="ko-KR" sz="2800">
                <a:solidFill>
                  <a:schemeClr val="tx2"/>
                </a:solidFill>
                <a:ea typeface="G마켓 산스 TTF Medium" panose="02000000000000000000" pitchFamily="2" charset="-127"/>
              </a:rPr>
              <a:t>6C </a:t>
            </a:r>
            <a:endParaRPr lang="ko-KR" altLang="en-US" sz="2800">
              <a:solidFill>
                <a:schemeClr val="tx2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73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이허중명서에서의 천간합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DACE1-29F6-4F42-85A1-20E35D685A59}"/>
              </a:ext>
            </a:extLst>
          </p:cNvPr>
          <p:cNvSpPr txBox="1"/>
          <p:nvPr/>
        </p:nvSpPr>
        <p:spPr>
          <a:xfrm>
            <a:off x="975059" y="5002698"/>
            <a:ext cx="8893560" cy="345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 통용되는 천간합화에 대한 최초의 기록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故曰甲己眞宮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乙庚眞商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丙辛眞羽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丁壬眞角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戊癸眞徵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고왈갑기진궁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을경진상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병신진우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정임진각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무계진치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궁음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우음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각음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치음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관계  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    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토생금       금생수      수생목      목생화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43B1B-258F-4AD6-9BBF-6BD70C2071F5}"/>
              </a:ext>
            </a:extLst>
          </p:cNvPr>
          <p:cNvSpPr txBox="1"/>
          <p:nvPr/>
        </p:nvSpPr>
        <p:spPr>
          <a:xfrm>
            <a:off x="11548169" y="4999068"/>
            <a:ext cx="12157220" cy="4151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왜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?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이허중명서의 내용 해설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갑목은 간지의 처음인데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갑목은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자리를 건너가 기토와 화합하여 진짜 자신의 진면목을 드러낸다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갑목과 기토가 합한 것이 토인 이유는 토가 끝과 처음을 의미하기 때문이다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또한 주역수로 보더라도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생수가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에서 완성되며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에 이르러 짝을 이루어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음양이 시작되고 천지의 참된 운행이 되기 때문이다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824AF-E808-430B-ABC7-2755477AD44B}"/>
              </a:ext>
            </a:extLst>
          </p:cNvPr>
          <p:cNvSpPr txBox="1"/>
          <p:nvPr/>
        </p:nvSpPr>
        <p:spPr>
          <a:xfrm>
            <a:off x="390549" y="9197419"/>
            <a:ext cx="5097937" cy="4147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 통용되는 천간합화 이론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갑기합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甲己合化土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을경합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乙庚合化金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병신합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丙辛合化水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정임합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丁壬合化木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무계합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戊癸合化火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5915C-7AD7-4AAE-9386-70132B6059B0}"/>
              </a:ext>
            </a:extLst>
          </p:cNvPr>
          <p:cNvSpPr txBox="1"/>
          <p:nvPr/>
        </p:nvSpPr>
        <p:spPr>
          <a:xfrm>
            <a:off x="13459691" y="10311748"/>
            <a:ext cx="5722051" cy="276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주역수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 화 목 금 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1,  2,  3,  4,  5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생수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生數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6,  7,  8,  9,  10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成數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768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고전에 등장하는 천간합화에 대한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5915C-7AD7-4AAE-9386-70132B6059B0}"/>
              </a:ext>
            </a:extLst>
          </p:cNvPr>
          <p:cNvSpPr txBox="1"/>
          <p:nvPr/>
        </p:nvSpPr>
        <p:spPr>
          <a:xfrm>
            <a:off x="856255" y="5002698"/>
            <a:ext cx="16569103" cy="690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대립하는 것들의 조화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음양의 조화로써 천간합을 이해했음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양존음비의 사상으로 인해 음간이 양간에 의지하는 것으로 파악함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양간 위주의 사고방식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오행대의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대립하는 것들의 만남과 조화로 인해 새로운 기운이 빚어진다고 보았음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합화의 등장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marR="0" indent="-5143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오행대의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양간위주로의 통합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갑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기합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이허중명서 이후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–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새로운 기운의 발현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갑기합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새로운 기운이 발현되는 것을 설명하기 위해 주역의 이론을 차용함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이허중명서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74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천간합화에 대한 반론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5915C-7AD7-4AAE-9386-70132B6059B0}"/>
              </a:ext>
            </a:extLst>
          </p:cNvPr>
          <p:cNvSpPr txBox="1"/>
          <p:nvPr/>
        </p:nvSpPr>
        <p:spPr>
          <a:xfrm>
            <a:off x="856255" y="5002698"/>
            <a:ext cx="20606266" cy="828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명리학의 뿌리는 오행의 상생상극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주역의 이론을 결합하는 것은 신중해야 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전혀 다른 이론적 체계를 가지고 있는 것이 명리학과 주역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특히 상수역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숫자로써 우주의 이치를 파악하려한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 섣불리 명리학과 결합하면 안됨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명리학의 체계는 목 화 토 금 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겨울의 상생과 목극토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화극금 등 상극의 원리에서 비롯됨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반면 상수역의 체계는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토의 원리가 기본이 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상수역의 체계로는 상생과 오행의 흐름을 설명할 수 없음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기운의 관점에서 하나의 기운이 다른 기운과 만나 새로운 기운을 빚어낸다고 보는 것이 타당하지 않음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기운이 그렇게 쉽게 변하는 것이라면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쉽게 자신의 본질을 바꾼다면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우리의 성향과 운명을 예측할 수 있을까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탄생 시점에 부여받은 기운이 변하지 않고 우리의 삶을 이끌어간다는 명제가 똑바로 서야만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명리학의 이론은 공부할 가치가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특정 변수에 의해 쉽게 변한다면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그것을 파악하기가 쉽지 않을 것이고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그렇다면 우리는 늘 사후적인 해석을 할 수 밖에 없음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합화이론이 아직까지 정립되지 않고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정확하게 이론화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모델링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 되지              않는다면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그것이 이론으로써의 가치가 있을까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358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생각해볼거리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미래예측과 모델링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5915C-7AD7-4AAE-9386-70132B6059B0}"/>
              </a:ext>
            </a:extLst>
          </p:cNvPr>
          <p:cNvSpPr txBox="1"/>
          <p:nvPr/>
        </p:nvSpPr>
        <p:spPr>
          <a:xfrm>
            <a:off x="475332" y="9778449"/>
            <a:ext cx="7459609" cy="2079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일관적이고 납득가능한 미래예측을 위해서는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반드시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하나의 일관적인 모델링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 존재해야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A5A18-73A5-4542-B087-240C1EABF56F}"/>
              </a:ext>
            </a:extLst>
          </p:cNvPr>
          <p:cNvSpPr txBox="1"/>
          <p:nvPr/>
        </p:nvSpPr>
        <p:spPr>
          <a:xfrm>
            <a:off x="670712" y="4941671"/>
            <a:ext cx="3921489" cy="276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70C0"/>
                </a:solidFill>
                <a:ea typeface="G마켓 산스 TTF Medium" panose="02000000000000000000" pitchFamily="2" charset="-127"/>
              </a:rPr>
              <a:t>명리학과 점술의 공통점</a:t>
            </a:r>
            <a:endParaRPr lang="en-US" altLang="ko-KR" sz="2800">
              <a:solidFill>
                <a:srgbClr val="0070C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근거를 통해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미래를 예측한다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40A75-14EA-48BD-84E0-C327A327E297}"/>
              </a:ext>
            </a:extLst>
          </p:cNvPr>
          <p:cNvSpPr txBox="1"/>
          <p:nvPr/>
        </p:nvSpPr>
        <p:spPr>
          <a:xfrm>
            <a:off x="8881810" y="5010681"/>
            <a:ext cx="5391312" cy="690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명리학과 점술의 차이점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70C0"/>
                </a:solidFill>
                <a:ea typeface="G마켓 산스 TTF Medium" panose="02000000000000000000" pitchFamily="2" charset="-127"/>
              </a:rPr>
              <a:t>명리학의 근거</a:t>
            </a:r>
            <a:endParaRPr lang="en-US" altLang="ko-KR" sz="2800">
              <a:solidFill>
                <a:srgbClr val="0070C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객관적인 미래예측 모델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장점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내담자와 공유할 수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학문적인 연구와 교육이 가능함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단점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상담가의 영험함이 떨어짐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25A25-C700-4F02-B087-09F092C6D8E2}"/>
              </a:ext>
            </a:extLst>
          </p:cNvPr>
          <p:cNvSpPr txBox="1"/>
          <p:nvPr/>
        </p:nvSpPr>
        <p:spPr>
          <a:xfrm>
            <a:off x="14879782" y="6323978"/>
            <a:ext cx="9267645" cy="6908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0070C0"/>
                </a:solidFill>
                <a:ea typeface="G마켓 산스 TTF Medium" panose="02000000000000000000" pitchFamily="2" charset="-127"/>
              </a:rPr>
              <a:t>점술의 근거</a:t>
            </a:r>
            <a:endParaRPr lang="en-US" altLang="ko-KR" sz="2800">
              <a:solidFill>
                <a:srgbClr val="0070C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순간적인 기운의 포착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점술가의 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 세상에 우연은 없다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모든 결과는 원인을 가지고 있다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장점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영험함을 어필할 수 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단점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학문적 연구의 어려움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교육의 어려움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상담가의 컨디션에 좌우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사기와 협박의 도구로 사용될 가능성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47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생각해볼거리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미래예측과 모델링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5915C-7AD7-4AAE-9386-70132B6059B0}"/>
              </a:ext>
            </a:extLst>
          </p:cNvPr>
          <p:cNvSpPr txBox="1"/>
          <p:nvPr/>
        </p:nvSpPr>
        <p:spPr>
          <a:xfrm>
            <a:off x="711603" y="5184521"/>
            <a:ext cx="8826987" cy="828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일관적이고 납득가능한 미래예측을 위해서는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반드시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하나의 일관적인 모델링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 존재해야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그간 명리학자들의 역할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경험을 쌓고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탐구를 통해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모델링을 수정하고 발전시킴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좋은 모델링이란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너무 단순해서도 안되고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너무 복잡하고 예외가 많아서도 안됨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합화 이론의 경우 많은 예외를 허용한 것은 아닌지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..&gt;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9515F3-73D7-4E4B-98C5-E11C5DC7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522" y="7264065"/>
            <a:ext cx="2840183" cy="28401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82C0FC-BBCC-49AD-A478-6E7E866A6AE4}"/>
              </a:ext>
            </a:extLst>
          </p:cNvPr>
          <p:cNvSpPr txBox="1"/>
          <p:nvPr/>
        </p:nvSpPr>
        <p:spPr>
          <a:xfrm>
            <a:off x="14716663" y="10599451"/>
            <a:ext cx="40544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일관적인 모델링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상담자의 관법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8A9D005-BF21-4059-B51D-CDE084D8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928" y="6423916"/>
            <a:ext cx="1747208" cy="174720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225D990-19AD-47AC-837B-9CB085295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334" y="10024267"/>
            <a:ext cx="1548261" cy="15482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4C1426-97E9-4805-85FE-8CF70794A6BD}"/>
              </a:ext>
            </a:extLst>
          </p:cNvPr>
          <p:cNvSpPr txBox="1"/>
          <p:nvPr/>
        </p:nvSpPr>
        <p:spPr>
          <a:xfrm>
            <a:off x="10612827" y="8207102"/>
            <a:ext cx="1874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다채로운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개인의 삶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C8ACE-4B64-46ED-A4E6-0179AAAFA0FF}"/>
              </a:ext>
            </a:extLst>
          </p:cNvPr>
          <p:cNvSpPr txBox="1"/>
          <p:nvPr/>
        </p:nvSpPr>
        <p:spPr>
          <a:xfrm>
            <a:off x="11013056" y="11703170"/>
            <a:ext cx="1074349" cy="523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사주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20897DB-7C2F-473D-9D55-45C2B0B06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9149">
            <a:off x="12838288" y="7328056"/>
            <a:ext cx="1556143" cy="155614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50327D7-D976-452D-915D-8CD3CD4C0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53132">
            <a:off x="12919506" y="9432497"/>
            <a:ext cx="1556143" cy="155614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F1F28AE-D826-401D-A57E-054D69B69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1449" y="8324302"/>
            <a:ext cx="1556143" cy="15561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E6E2AFA-45F1-48EE-8CFD-321FDE88520B}"/>
              </a:ext>
            </a:extLst>
          </p:cNvPr>
          <p:cNvSpPr txBox="1"/>
          <p:nvPr/>
        </p:nvSpPr>
        <p:spPr>
          <a:xfrm>
            <a:off x="21030089" y="9880445"/>
            <a:ext cx="1814425" cy="543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미래예측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D5608CE-3492-4A62-B0E2-27BF95074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7562" y="7776943"/>
            <a:ext cx="1814424" cy="18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856255" y="529032"/>
            <a:ext cx="416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중급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C07908B-2BFA-5F3B-C1A2-E017F4CF5E3E}"/>
              </a:ext>
            </a:extLst>
          </p:cNvPr>
          <p:cNvGrpSpPr/>
          <p:nvPr/>
        </p:nvGrpSpPr>
        <p:grpSpPr>
          <a:xfrm>
            <a:off x="5105276" y="563202"/>
            <a:ext cx="4387859" cy="489049"/>
            <a:chOff x="5105276" y="563202"/>
            <a:chExt cx="3964547" cy="489049"/>
          </a:xfrm>
        </p:grpSpPr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C9AB46FD-5D6B-C1A6-8AAE-66EA46D138C9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2882E6-11BC-84B2-D099-24C4456B64AB}"/>
                </a:ext>
              </a:extLst>
            </p:cNvPr>
            <p:cNvSpPr txBox="1"/>
            <p:nvPr/>
          </p:nvSpPr>
          <p:spPr>
            <a:xfrm>
              <a:off x="5445075" y="590586"/>
              <a:ext cx="362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지지들의 관계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101021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천간합의 이해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6"/>
            <a:ext cx="1024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천간합화의 제대로 된 이해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AutoShape 4" descr="Unisex icon">
            <a:extLst>
              <a:ext uri="{FF2B5EF4-FFF2-40B4-BE49-F238E27FC236}">
                <a16:creationId xmlns:a16="http://schemas.microsoft.com/office/drawing/2014/main" id="{69C3D939-0E5F-408E-A0A2-638E2C5B1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170218"/>
            <a:ext cx="284018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5915C-7AD7-4AAE-9386-70132B6059B0}"/>
              </a:ext>
            </a:extLst>
          </p:cNvPr>
          <p:cNvSpPr txBox="1"/>
          <p:nvPr/>
        </p:nvSpPr>
        <p:spPr>
          <a:xfrm>
            <a:off x="856254" y="5002698"/>
            <a:ext cx="12566447" cy="759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합이 무엇인가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합은 하나의 천간이 그토록 원하던 짝을 만나서 결합을 이루는 과정을 의미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결합된다면 십신의 기능이 융화되지만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반면 기능의 제한이 따름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사랑에 빠진 남녀는 직장일에 소홀할 수 있음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즉 오행의 작용이 제대로 일어나지 않을 </a:t>
            </a:r>
            <a:r>
              <a:rPr lang="ko-KR" altLang="en-US" sz="2800">
                <a:solidFill>
                  <a:srgbClr val="00B0F0"/>
                </a:solidFill>
                <a:ea typeface="G마켓 산스 TTF Medium" panose="02000000000000000000" pitchFamily="2" charset="-127"/>
              </a:rPr>
              <a:t>가능성이 높음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계수가 무토를 만나서 화로 변하는 것이 아니라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계수가 무토를 만나서 기능이 제한되는 것으로 이해해야 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709910A-AF0D-4943-B335-FA4E99A8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628" y="4524782"/>
            <a:ext cx="7751553" cy="33117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9AE8898-EEB6-4AF7-83B2-07728121B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447" y="4524782"/>
            <a:ext cx="1978266" cy="33117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3F87C7-97A7-4194-9891-493069CF7D93}"/>
              </a:ext>
            </a:extLst>
          </p:cNvPr>
          <p:cNvSpPr txBox="1"/>
          <p:nvPr/>
        </p:nvSpPr>
        <p:spPr>
          <a:xfrm>
            <a:off x="13895447" y="8380278"/>
            <a:ext cx="9459771" cy="345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수기운이 필요한 사주에서 올해 유독 힘든 이유는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필요한 계수가 운으로 들어왔지만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무토와 합을 해서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사랑에 빠져서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제 기능을 하지 못함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계수가 화기운으로 변한것이 아니라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계수의 역할이 제한되는 것으로 이해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A9EF-1B47-40B8-8C87-59E48648997C}"/>
              </a:ext>
            </a:extLst>
          </p:cNvPr>
          <p:cNvSpPr txBox="1"/>
          <p:nvPr/>
        </p:nvSpPr>
        <p:spPr>
          <a:xfrm>
            <a:off x="13895447" y="3852078"/>
            <a:ext cx="225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  <a:ea typeface="G마켓 산스 TTF Medium" panose="02000000000000000000" pitchFamily="2" charset="-127"/>
              </a:rPr>
              <a:t>무계합화</a:t>
            </a:r>
            <a:r>
              <a:rPr lang="en-US" altLang="ko-KR" sz="3200">
                <a:solidFill>
                  <a:srgbClr val="FF0000"/>
                </a:solidFill>
                <a:ea typeface="G마켓 산스 TTF Medium" panose="02000000000000000000" pitchFamily="2" charset="-127"/>
              </a:rPr>
              <a:t>??</a:t>
            </a:r>
            <a:endParaRPr lang="ko-KR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2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6A2B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800" dirty="0" smtClean="0">
            <a:latin typeface="G마켓 산스 TTF Medium" panose="02000000000000000000" pitchFamily="2" charset="-127"/>
            <a:ea typeface="G마켓 산스 TTF Medium" panose="020000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7566</TotalTime>
  <Words>2421</Words>
  <Application>Microsoft Office PowerPoint</Application>
  <PresentationFormat>사용자 지정</PresentationFormat>
  <Paragraphs>554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G마켓 산스 TTF Medium</vt:lpstr>
      <vt:lpstr>Calibri Light</vt:lpstr>
      <vt:lpstr>휴먼모음T</vt:lpstr>
      <vt:lpstr>G마켓 산스 TTF Bold</vt:lpstr>
      <vt:lpstr>Calibri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설 지원</dc:creator>
  <cp:lastModifiedBy>재석 최</cp:lastModifiedBy>
  <cp:revision>349</cp:revision>
  <cp:lastPrinted>2023-04-27T07:41:07Z</cp:lastPrinted>
  <dcterms:created xsi:type="dcterms:W3CDTF">2023-01-30T12:44:44Z</dcterms:created>
  <dcterms:modified xsi:type="dcterms:W3CDTF">2023-08-22T06:34:32Z</dcterms:modified>
  <cp:contentStatus/>
</cp:coreProperties>
</file>